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theme/theme2.xml" ContentType="application/vnd.openxmlformats-officedocument.them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808" r:id="rId1"/>
  </p:sldMasterIdLst>
  <p:notesMasterIdLst>
    <p:notesMasterId r:id="rId13"/>
  </p:notesMasterIdLst>
  <p:sldIdLst>
    <p:sldId id="273" r:id="rId2"/>
    <p:sldId id="257" r:id="rId3"/>
    <p:sldId id="259" r:id="rId4"/>
    <p:sldId id="260" r:id="rId5"/>
    <p:sldId id="261" r:id="rId6"/>
    <p:sldId id="262" r:id="rId7"/>
    <p:sldId id="263" r:id="rId8"/>
    <p:sldId id="265" r:id="rId9"/>
    <p:sldId id="266" r:id="rId10"/>
    <p:sldId id="267" r:id="rId11"/>
    <p:sldId id="271" r:id="rId12"/>
  </p:sldIdLst>
  <p:sldSz cx="12192000" cy="6858000"/>
  <p:notesSz cx="6858000" cy="9144000"/>
  <p:defaultText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000" autoAdjust="0"/>
    <p:restoredTop sz="94660"/>
  </p:normalViewPr>
  <p:slideViewPr>
    <p:cSldViewPr snapToGrid="0">
      <p:cViewPr varScale="1">
        <p:scale>
          <a:sx n="85" d="100"/>
          <a:sy n="85" d="100"/>
        </p:scale>
        <p:origin x="590" y="62"/>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notesMaster" Target="notesMasters/notesMaster1.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tableStyles" Target="tableStyles.xml"/><Relationship Id="rId2" Type="http://schemas.openxmlformats.org/officeDocument/2006/relationships/slide" Target="slides/slide1.xml"/><Relationship Id="rId16"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viewProps" Target="viewProps.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presProps" Target="pres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Espace réservé de l'en-tête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fr-FR"/>
          </a:p>
        </p:txBody>
      </p:sp>
      <p:sp>
        <p:nvSpPr>
          <p:cNvPr id="3" name="Espace réservé de la date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FA7CC94C-F559-474E-AF73-8ABCBC90F274}" type="datetimeFigureOut">
              <a:rPr lang="fr-FR" smtClean="0"/>
              <a:t>24/08/2026</a:t>
            </a:fld>
            <a:endParaRPr lang="fr-FR"/>
          </a:p>
        </p:txBody>
      </p:sp>
      <p:sp>
        <p:nvSpPr>
          <p:cNvPr id="4" name="Espace réservé de l'image des diapositives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fr-FR"/>
          </a:p>
        </p:txBody>
      </p:sp>
      <p:sp>
        <p:nvSpPr>
          <p:cNvPr id="5" name="Espace réservé des commentaires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fr-FR"/>
              <a:t>Modifiez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6" name="Espace réservé du pied de page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fr-FR"/>
          </a:p>
        </p:txBody>
      </p:sp>
      <p:sp>
        <p:nvSpPr>
          <p:cNvPr id="7" name="Espace réservé du numéro de diapositive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73DFA2CF-A68C-4F59-916D-8CC33C651C44}" type="slidenum">
              <a:rPr lang="fr-FR" smtClean="0"/>
              <a:t>‹N°›</a:t>
            </a:fld>
            <a:endParaRPr lang="fr-FR"/>
          </a:p>
        </p:txBody>
      </p:sp>
    </p:spTree>
    <p:extLst>
      <p:ext uri="{BB962C8B-B14F-4D97-AF65-F5344CB8AC3E}">
        <p14:creationId xmlns:p14="http://schemas.microsoft.com/office/powerpoint/2010/main" val="1019153156"/>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Diapositive de titre">
    <p:spTree>
      <p:nvGrpSpPr>
        <p:cNvPr id="1" name=""/>
        <p:cNvGrpSpPr/>
        <p:nvPr/>
      </p:nvGrpSpPr>
      <p:grpSpPr>
        <a:xfrm>
          <a:off x="0" y="0"/>
          <a:ext cx="0" cy="0"/>
          <a:chOff x="0" y="0"/>
          <a:chExt cx="0" cy="0"/>
        </a:xfrm>
      </p:grpSpPr>
      <p:grpSp>
        <p:nvGrpSpPr>
          <p:cNvPr id="7" name="Group 6"/>
          <p:cNvGrpSpPr/>
          <p:nvPr/>
        </p:nvGrpSpPr>
        <p:grpSpPr>
          <a:xfrm>
            <a:off x="0" y="0"/>
            <a:ext cx="12192000" cy="6858000"/>
            <a:chOff x="0" y="0"/>
            <a:chExt cx="12192000" cy="6858000"/>
          </a:xfrm>
        </p:grpSpPr>
        <p:sp>
          <p:nvSpPr>
            <p:cNvPr id="9" name="Rectangle 8"/>
            <p:cNvSpPr/>
            <p:nvPr/>
          </p:nvSpPr>
          <p:spPr>
            <a:xfrm>
              <a:off x="0" y="0"/>
              <a:ext cx="12192000" cy="6858000"/>
            </a:xfrm>
            <a:prstGeom prst="rect">
              <a:avLst/>
            </a:prstGeom>
            <a:blipFill>
              <a:blip r:embed="rId2">
                <a:duotone>
                  <a:schemeClr val="dk2">
                    <a:shade val="69000"/>
                    <a:hueMod val="91000"/>
                    <a:satMod val="164000"/>
                    <a:lumMod val="74000"/>
                  </a:schemeClr>
                  <a:schemeClr val="dk2">
                    <a:hueMod val="124000"/>
                    <a:satMod val="140000"/>
                    <a:lumMod val="142000"/>
                  </a:schemeClr>
                </a:duotone>
              </a:blip>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sp>
        <p:sp>
          <p:nvSpPr>
            <p:cNvPr id="10" name="Freeform 5"/>
            <p:cNvSpPr>
              <a:spLocks noEditPoints="1"/>
            </p:cNvSpPr>
            <p:nvPr/>
          </p:nvSpPr>
          <p:spPr bwMode="gray">
            <a:xfrm>
              <a:off x="0" y="1587"/>
              <a:ext cx="12192000" cy="6856413"/>
            </a:xfrm>
            <a:custGeom>
              <a:avLst/>
              <a:gdLst/>
              <a:ahLst/>
              <a:cxnLst/>
              <a:rect l="0" t="0" r="r" b="b"/>
              <a:pathLst>
                <a:path w="15356" h="8638">
                  <a:moveTo>
                    <a:pt x="0" y="0"/>
                  </a:moveTo>
                  <a:lnTo>
                    <a:pt x="0" y="8638"/>
                  </a:lnTo>
                  <a:lnTo>
                    <a:pt x="15356" y="8638"/>
                  </a:lnTo>
                  <a:lnTo>
                    <a:pt x="15356" y="0"/>
                  </a:lnTo>
                  <a:lnTo>
                    <a:pt x="0" y="0"/>
                  </a:lnTo>
                  <a:close/>
                  <a:moveTo>
                    <a:pt x="14748" y="8038"/>
                  </a:moveTo>
                  <a:lnTo>
                    <a:pt x="600" y="8038"/>
                  </a:lnTo>
                  <a:lnTo>
                    <a:pt x="600" y="592"/>
                  </a:lnTo>
                  <a:lnTo>
                    <a:pt x="14748" y="592"/>
                  </a:lnTo>
                  <a:lnTo>
                    <a:pt x="14748" y="8038"/>
                  </a:lnTo>
                  <a:close/>
                </a:path>
              </a:pathLst>
            </a:custGeom>
            <a:solidFill>
              <a:schemeClr val="bg1"/>
            </a:solidFill>
            <a:ln>
              <a:noFill/>
            </a:ln>
          </p:spPr>
        </p:sp>
      </p:grpSp>
      <p:sp>
        <p:nvSpPr>
          <p:cNvPr id="2" name="Title 1"/>
          <p:cNvSpPr>
            <a:spLocks noGrp="1"/>
          </p:cNvSpPr>
          <p:nvPr>
            <p:ph type="ctrTitle"/>
          </p:nvPr>
        </p:nvSpPr>
        <p:spPr>
          <a:xfrm>
            <a:off x="1154955" y="2099733"/>
            <a:ext cx="8825658" cy="2677648"/>
          </a:xfrm>
        </p:spPr>
        <p:txBody>
          <a:bodyPr anchor="b"/>
          <a:lstStyle>
            <a:lvl1pPr>
              <a:defRPr sz="5400"/>
            </a:lvl1pPr>
          </a:lstStyle>
          <a:p>
            <a:r>
              <a:rPr lang="fr-FR"/>
              <a:t>Modifiez le style du titre</a:t>
            </a:r>
            <a:endParaRPr lang="en-US" dirty="0"/>
          </a:p>
        </p:txBody>
      </p:sp>
      <p:sp>
        <p:nvSpPr>
          <p:cNvPr id="3" name="Subtitle 2"/>
          <p:cNvSpPr>
            <a:spLocks noGrp="1"/>
          </p:cNvSpPr>
          <p:nvPr>
            <p:ph type="subTitle" idx="1"/>
          </p:nvPr>
        </p:nvSpPr>
        <p:spPr bwMode="gray">
          <a:xfrm>
            <a:off x="1154955" y="4777380"/>
            <a:ext cx="8825658" cy="861420"/>
          </a:xfrm>
        </p:spPr>
        <p:txBody>
          <a:bodyPr anchor="t"/>
          <a:lstStyle>
            <a:lvl1pPr marL="0" indent="0" algn="l">
              <a:buNone/>
              <a:defRPr cap="all">
                <a:solidFill>
                  <a:schemeClr val="accent1">
                    <a:lumMod val="60000"/>
                    <a:lumOff val="40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fr-FR"/>
              <a:t>Modifiez le style des sous-titres du masque</a:t>
            </a:r>
            <a:endParaRPr lang="en-US" dirty="0"/>
          </a:p>
        </p:txBody>
      </p:sp>
      <p:sp>
        <p:nvSpPr>
          <p:cNvPr id="4" name="Date Placeholder 3"/>
          <p:cNvSpPr>
            <a:spLocks noGrp="1"/>
          </p:cNvSpPr>
          <p:nvPr>
            <p:ph type="dt" sz="half" idx="10"/>
          </p:nvPr>
        </p:nvSpPr>
        <p:spPr bwMode="gray">
          <a:xfrm rot="5400000">
            <a:off x="10158984" y="1792224"/>
            <a:ext cx="990599" cy="304799"/>
          </a:xfrm>
        </p:spPr>
        <p:txBody>
          <a:bodyPr anchor="t"/>
          <a:lstStyle>
            <a:lvl1pPr algn="l">
              <a:defRPr b="0" i="0">
                <a:solidFill>
                  <a:schemeClr val="bg1">
                    <a:alpha val="60000"/>
                  </a:schemeClr>
                </a:solidFill>
              </a:defRPr>
            </a:lvl1pPr>
          </a:lstStyle>
          <a:p>
            <a:fld id="{80348BC0-B831-4F50-AA75-D0D58A0FBCD7}" type="datetimeFigureOut">
              <a:rPr lang="fr-FR" smtClean="0"/>
              <a:t>24/08/2026</a:t>
            </a:fld>
            <a:endParaRPr lang="fr-FR"/>
          </a:p>
        </p:txBody>
      </p:sp>
      <p:sp>
        <p:nvSpPr>
          <p:cNvPr id="5" name="Footer Placeholder 4"/>
          <p:cNvSpPr>
            <a:spLocks noGrp="1"/>
          </p:cNvSpPr>
          <p:nvPr>
            <p:ph type="ftr" sz="quarter" idx="11"/>
          </p:nvPr>
        </p:nvSpPr>
        <p:spPr bwMode="gray">
          <a:xfrm rot="5400000">
            <a:off x="8951976" y="3227832"/>
            <a:ext cx="3859795" cy="304801"/>
          </a:xfrm>
        </p:spPr>
        <p:txBody>
          <a:bodyPr/>
          <a:lstStyle>
            <a:lvl1pPr>
              <a:defRPr b="0" i="0">
                <a:solidFill>
                  <a:schemeClr val="bg1">
                    <a:alpha val="60000"/>
                  </a:schemeClr>
                </a:solidFill>
              </a:defRPr>
            </a:lvl1pPr>
          </a:lstStyle>
          <a:p>
            <a:endParaRPr lang="fr-FR"/>
          </a:p>
        </p:txBody>
      </p:sp>
      <p:sp>
        <p:nvSpPr>
          <p:cNvPr id="11" name="Rectangle 10"/>
          <p:cNvSpPr/>
          <p:nvPr/>
        </p:nvSpPr>
        <p:spPr>
          <a:xfrm>
            <a:off x="10437812" y="0"/>
            <a:ext cx="68580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sp>
      <p:sp>
        <p:nvSpPr>
          <p:cNvPr id="12" name="Slide Number Placeholder 5"/>
          <p:cNvSpPr>
            <a:spLocks noGrp="1"/>
          </p:cNvSpPr>
          <p:nvPr>
            <p:ph type="sldNum" sz="quarter" idx="12"/>
          </p:nvPr>
        </p:nvSpPr>
        <p:spPr>
          <a:xfrm>
            <a:off x="10352540" y="295729"/>
            <a:ext cx="838199" cy="767687"/>
          </a:xfrm>
        </p:spPr>
        <p:txBody>
          <a:bodyPr/>
          <a:lstStyle/>
          <a:p>
            <a:fld id="{1EE3B753-E311-47E2-B1B6-150CEAA8B213}" type="slidenum">
              <a:rPr lang="fr-FR" smtClean="0"/>
              <a:t>‹N°›</a:t>
            </a:fld>
            <a:endParaRPr lang="fr-FR"/>
          </a:p>
        </p:txBody>
      </p:sp>
    </p:spTree>
    <p:extLst>
      <p:ext uri="{BB962C8B-B14F-4D97-AF65-F5344CB8AC3E}">
        <p14:creationId xmlns:p14="http://schemas.microsoft.com/office/powerpoint/2010/main" val="803845761"/>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re et contenu">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fr-FR"/>
              <a:t>Modifiez le style du titre</a:t>
            </a:r>
            <a:endParaRPr lang="en-US" dirty="0"/>
          </a:p>
        </p:txBody>
      </p:sp>
      <p:sp>
        <p:nvSpPr>
          <p:cNvPr id="3" name="Content Placeholder 2"/>
          <p:cNvSpPr>
            <a:spLocks noGrp="1"/>
          </p:cNvSpPr>
          <p:nvPr>
            <p:ph idx="1"/>
          </p:nvPr>
        </p:nvSpPr>
        <p:spPr>
          <a:xfrm>
            <a:off x="1154954" y="2603500"/>
            <a:ext cx="8825659" cy="3416300"/>
          </a:xfrm>
        </p:spPr>
        <p:txBody>
          <a:bodyPr/>
          <a:lstStyle/>
          <a:p>
            <a:pPr lvl="0"/>
            <a:r>
              <a:rPr lang="fr-FR"/>
              <a:t>Modifiez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en-US" dirty="0"/>
          </a:p>
        </p:txBody>
      </p:sp>
      <p:sp>
        <p:nvSpPr>
          <p:cNvPr id="4" name="Date Placeholder 3"/>
          <p:cNvSpPr>
            <a:spLocks noGrp="1"/>
          </p:cNvSpPr>
          <p:nvPr>
            <p:ph type="dt" sz="half" idx="10"/>
          </p:nvPr>
        </p:nvSpPr>
        <p:spPr/>
        <p:txBody>
          <a:bodyPr/>
          <a:lstStyle/>
          <a:p>
            <a:fld id="{80348BC0-B831-4F50-AA75-D0D58A0FBCD7}" type="datetimeFigureOut">
              <a:rPr lang="fr-FR" smtClean="0"/>
              <a:t>24/08/2026</a:t>
            </a:fld>
            <a:endParaRPr lang="fr-FR"/>
          </a:p>
        </p:txBody>
      </p:sp>
      <p:sp>
        <p:nvSpPr>
          <p:cNvPr id="5" name="Footer Placeholder 4"/>
          <p:cNvSpPr>
            <a:spLocks noGrp="1"/>
          </p:cNvSpPr>
          <p:nvPr>
            <p:ph type="ftr" sz="quarter" idx="11"/>
          </p:nvPr>
        </p:nvSpPr>
        <p:spPr/>
        <p:txBody>
          <a:bodyPr/>
          <a:lstStyle/>
          <a:p>
            <a:endParaRPr lang="fr-FR"/>
          </a:p>
        </p:txBody>
      </p:sp>
      <p:sp>
        <p:nvSpPr>
          <p:cNvPr id="6" name="Slide Number Placeholder 5"/>
          <p:cNvSpPr>
            <a:spLocks noGrp="1"/>
          </p:cNvSpPr>
          <p:nvPr>
            <p:ph type="sldNum" sz="quarter" idx="12"/>
          </p:nvPr>
        </p:nvSpPr>
        <p:spPr/>
        <p:txBody>
          <a:bodyPr/>
          <a:lstStyle/>
          <a:p>
            <a:fld id="{1EE3B753-E311-47E2-B1B6-150CEAA8B213}" type="slidenum">
              <a:rPr lang="fr-FR" smtClean="0"/>
              <a:t>‹N°›</a:t>
            </a:fld>
            <a:endParaRPr lang="fr-FR"/>
          </a:p>
        </p:txBody>
      </p:sp>
    </p:spTree>
    <p:extLst>
      <p:ext uri="{BB962C8B-B14F-4D97-AF65-F5344CB8AC3E}">
        <p14:creationId xmlns:p14="http://schemas.microsoft.com/office/powerpoint/2010/main" val="4151767845"/>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Titre de section">
    <p:spTree>
      <p:nvGrpSpPr>
        <p:cNvPr id="1" name=""/>
        <p:cNvGrpSpPr/>
        <p:nvPr/>
      </p:nvGrpSpPr>
      <p:grpSpPr>
        <a:xfrm>
          <a:off x="0" y="0"/>
          <a:ext cx="0" cy="0"/>
          <a:chOff x="0" y="0"/>
          <a:chExt cx="0" cy="0"/>
        </a:xfrm>
      </p:grpSpPr>
      <p:grpSp>
        <p:nvGrpSpPr>
          <p:cNvPr id="8" name="Group 7"/>
          <p:cNvGrpSpPr/>
          <p:nvPr/>
        </p:nvGrpSpPr>
        <p:grpSpPr>
          <a:xfrm>
            <a:off x="0" y="0"/>
            <a:ext cx="12192000" cy="6858000"/>
            <a:chOff x="0" y="0"/>
            <a:chExt cx="12192000" cy="6858000"/>
          </a:xfrm>
        </p:grpSpPr>
        <p:sp>
          <p:nvSpPr>
            <p:cNvPr id="14" name="Rectangle 13"/>
            <p:cNvSpPr/>
            <p:nvPr/>
          </p:nvSpPr>
          <p:spPr>
            <a:xfrm>
              <a:off x="0" y="0"/>
              <a:ext cx="12192000" cy="6858000"/>
            </a:xfrm>
            <a:prstGeom prst="rect">
              <a:avLst/>
            </a:prstGeom>
            <a:blipFill>
              <a:blip r:embed="rId2">
                <a:duotone>
                  <a:schemeClr val="dk2">
                    <a:shade val="69000"/>
                    <a:hueMod val="91000"/>
                    <a:satMod val="164000"/>
                    <a:lumMod val="74000"/>
                  </a:schemeClr>
                  <a:schemeClr val="dk2">
                    <a:hueMod val="124000"/>
                    <a:satMod val="140000"/>
                    <a:lumMod val="142000"/>
                  </a:schemeClr>
                </a:duotone>
              </a:blip>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sp>
        <p:sp>
          <p:nvSpPr>
            <p:cNvPr id="17" name="Oval 16"/>
            <p:cNvSpPr/>
            <p:nvPr/>
          </p:nvSpPr>
          <p:spPr>
            <a:xfrm>
              <a:off x="0" y="2667000"/>
              <a:ext cx="4191000" cy="4191000"/>
            </a:xfrm>
            <a:prstGeom prst="ellipse">
              <a:avLst/>
            </a:prstGeom>
            <a:gradFill flip="none" rotWithShape="1">
              <a:gsLst>
                <a:gs pos="0">
                  <a:schemeClr val="accent5">
                    <a:alpha val="11000"/>
                  </a:schemeClr>
                </a:gs>
                <a:gs pos="75000">
                  <a:schemeClr val="accent5">
                    <a:alpha val="0"/>
                  </a:schemeClr>
                </a:gs>
                <a:gs pos="36000">
                  <a:schemeClr val="accent5">
                    <a:alpha val="10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8" name="Oval 17"/>
            <p:cNvSpPr/>
            <p:nvPr/>
          </p:nvSpPr>
          <p:spPr>
            <a:xfrm>
              <a:off x="0" y="2895600"/>
              <a:ext cx="2362200" cy="2362200"/>
            </a:xfrm>
            <a:prstGeom prst="ellipse">
              <a:avLst/>
            </a:prstGeom>
            <a:gradFill flip="none" rotWithShape="1">
              <a:gsLst>
                <a:gs pos="0">
                  <a:schemeClr val="accent5">
                    <a:alpha val="8000"/>
                  </a:schemeClr>
                </a:gs>
                <a:gs pos="72000">
                  <a:schemeClr val="accent5">
                    <a:alpha val="0"/>
                  </a:schemeClr>
                </a:gs>
                <a:gs pos="36000">
                  <a:schemeClr val="accent5">
                    <a:alpha val="8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9" name="Oval 18"/>
            <p:cNvSpPr/>
            <p:nvPr/>
          </p:nvSpPr>
          <p:spPr>
            <a:xfrm>
              <a:off x="8609012" y="5867400"/>
              <a:ext cx="990600" cy="990600"/>
            </a:xfrm>
            <a:prstGeom prst="ellipse">
              <a:avLst/>
            </a:prstGeom>
            <a:gradFill flip="none" rotWithShape="1">
              <a:gsLst>
                <a:gs pos="0">
                  <a:schemeClr val="accent5">
                    <a:alpha val="14000"/>
                  </a:schemeClr>
                </a:gs>
                <a:gs pos="66000">
                  <a:schemeClr val="accent5">
                    <a:alpha val="0"/>
                  </a:schemeClr>
                </a:gs>
                <a:gs pos="36000">
                  <a:schemeClr val="accent5">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20" name="Oval 19"/>
            <p:cNvSpPr/>
            <p:nvPr/>
          </p:nvSpPr>
          <p:spPr>
            <a:xfrm>
              <a:off x="8609012" y="1676400"/>
              <a:ext cx="2819400" cy="2819400"/>
            </a:xfrm>
            <a:prstGeom prst="ellipse">
              <a:avLst/>
            </a:prstGeom>
            <a:gradFill flip="none" rotWithShape="1">
              <a:gsLst>
                <a:gs pos="0">
                  <a:schemeClr val="accent5">
                    <a:alpha val="7000"/>
                  </a:schemeClr>
                </a:gs>
                <a:gs pos="69000">
                  <a:schemeClr val="accent5">
                    <a:alpha val="0"/>
                  </a:schemeClr>
                </a:gs>
                <a:gs pos="36000">
                  <a:schemeClr val="accent5">
                    <a:alpha val="6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21" name="Oval 20"/>
            <p:cNvSpPr/>
            <p:nvPr/>
          </p:nvSpPr>
          <p:spPr>
            <a:xfrm>
              <a:off x="7999412" y="8464"/>
              <a:ext cx="1600200" cy="1600200"/>
            </a:xfrm>
            <a:prstGeom prst="ellipse">
              <a:avLst/>
            </a:prstGeom>
            <a:gradFill flip="none" rotWithShape="1">
              <a:gsLst>
                <a:gs pos="0">
                  <a:schemeClr val="accent5">
                    <a:alpha val="14000"/>
                  </a:schemeClr>
                </a:gs>
                <a:gs pos="73000">
                  <a:schemeClr val="accent5">
                    <a:alpha val="0"/>
                  </a:schemeClr>
                </a:gs>
                <a:gs pos="36000">
                  <a:schemeClr val="accent5">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0" name="Rectangle 9"/>
            <p:cNvSpPr/>
            <p:nvPr/>
          </p:nvSpPr>
          <p:spPr bwMode="gray">
            <a:xfrm>
              <a:off x="7289800" y="402165"/>
              <a:ext cx="4478865" cy="6053670"/>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sp>
        <p:sp>
          <p:nvSpPr>
            <p:cNvPr id="11" name="Freeform 5"/>
            <p:cNvSpPr/>
            <p:nvPr/>
          </p:nvSpPr>
          <p:spPr bwMode="gray">
            <a:xfrm rot="16200000">
              <a:off x="3787244" y="2801721"/>
              <a:ext cx="6053670" cy="1254558"/>
            </a:xfrm>
            <a:custGeom>
              <a:avLst/>
              <a:gdLst/>
              <a:ahLst/>
              <a:cxnLst/>
              <a:rect l="l" t="t" r="r" b="b"/>
              <a:pathLst>
                <a:path w="10000" h="8000">
                  <a:moveTo>
                    <a:pt x="0" y="0"/>
                  </a:moveTo>
                  <a:lnTo>
                    <a:pt x="0" y="7970"/>
                  </a:lnTo>
                  <a:lnTo>
                    <a:pt x="10000" y="8000"/>
                  </a:lnTo>
                  <a:lnTo>
                    <a:pt x="10000" y="7"/>
                  </a:lnTo>
                  <a:lnTo>
                    <a:pt x="10000" y="7"/>
                  </a:lnTo>
                  <a:lnTo>
                    <a:pt x="9773" y="156"/>
                  </a:lnTo>
                  <a:lnTo>
                    <a:pt x="9547" y="298"/>
                  </a:lnTo>
                  <a:lnTo>
                    <a:pt x="9320" y="437"/>
                  </a:lnTo>
                  <a:lnTo>
                    <a:pt x="9092" y="556"/>
                  </a:lnTo>
                  <a:lnTo>
                    <a:pt x="8865" y="676"/>
                  </a:lnTo>
                  <a:lnTo>
                    <a:pt x="8637" y="788"/>
                  </a:lnTo>
                  <a:lnTo>
                    <a:pt x="8412" y="884"/>
                  </a:lnTo>
                  <a:lnTo>
                    <a:pt x="8184" y="975"/>
                  </a:lnTo>
                  <a:lnTo>
                    <a:pt x="7957" y="1058"/>
                  </a:lnTo>
                  <a:lnTo>
                    <a:pt x="7734" y="1130"/>
                  </a:lnTo>
                  <a:lnTo>
                    <a:pt x="7508" y="1202"/>
                  </a:lnTo>
                  <a:lnTo>
                    <a:pt x="7285" y="1262"/>
                  </a:lnTo>
                  <a:lnTo>
                    <a:pt x="7062" y="1309"/>
                  </a:lnTo>
                  <a:lnTo>
                    <a:pt x="6840" y="1358"/>
                  </a:lnTo>
                  <a:lnTo>
                    <a:pt x="6620" y="1399"/>
                  </a:lnTo>
                  <a:lnTo>
                    <a:pt x="6402" y="1428"/>
                  </a:lnTo>
                  <a:lnTo>
                    <a:pt x="6184" y="1453"/>
                  </a:lnTo>
                  <a:lnTo>
                    <a:pt x="5968" y="1477"/>
                  </a:lnTo>
                  <a:lnTo>
                    <a:pt x="5755" y="1488"/>
                  </a:lnTo>
                  <a:lnTo>
                    <a:pt x="5542" y="1500"/>
                  </a:lnTo>
                  <a:lnTo>
                    <a:pt x="5332" y="1506"/>
                  </a:lnTo>
                  <a:lnTo>
                    <a:pt x="5124" y="1500"/>
                  </a:lnTo>
                  <a:lnTo>
                    <a:pt x="4918" y="1500"/>
                  </a:lnTo>
                  <a:lnTo>
                    <a:pt x="4714" y="1488"/>
                  </a:lnTo>
                  <a:lnTo>
                    <a:pt x="4514" y="1470"/>
                  </a:lnTo>
                  <a:lnTo>
                    <a:pt x="4316" y="1453"/>
                  </a:lnTo>
                  <a:lnTo>
                    <a:pt x="4122" y="1434"/>
                  </a:lnTo>
                  <a:lnTo>
                    <a:pt x="3929" y="1405"/>
                  </a:lnTo>
                  <a:lnTo>
                    <a:pt x="3739" y="1374"/>
                  </a:lnTo>
                  <a:lnTo>
                    <a:pt x="3553" y="1346"/>
                  </a:lnTo>
                  <a:lnTo>
                    <a:pt x="3190" y="1267"/>
                  </a:lnTo>
                  <a:lnTo>
                    <a:pt x="2842" y="1183"/>
                  </a:lnTo>
                  <a:lnTo>
                    <a:pt x="2508" y="1095"/>
                  </a:lnTo>
                  <a:lnTo>
                    <a:pt x="2192" y="998"/>
                  </a:lnTo>
                  <a:lnTo>
                    <a:pt x="1890" y="897"/>
                  </a:lnTo>
                  <a:lnTo>
                    <a:pt x="1610" y="788"/>
                  </a:lnTo>
                  <a:lnTo>
                    <a:pt x="1347" y="681"/>
                  </a:lnTo>
                  <a:lnTo>
                    <a:pt x="1105" y="574"/>
                  </a:lnTo>
                  <a:lnTo>
                    <a:pt x="883" y="473"/>
                  </a:lnTo>
                  <a:lnTo>
                    <a:pt x="686" y="377"/>
                  </a:lnTo>
                  <a:lnTo>
                    <a:pt x="508" y="286"/>
                  </a:lnTo>
                  <a:lnTo>
                    <a:pt x="358" y="210"/>
                  </a:lnTo>
                  <a:lnTo>
                    <a:pt x="232" y="138"/>
                  </a:lnTo>
                  <a:lnTo>
                    <a:pt x="59" y="35"/>
                  </a:lnTo>
                  <a:lnTo>
                    <a:pt x="0" y="0"/>
                  </a:lnTo>
                  <a:lnTo>
                    <a:pt x="0" y="0"/>
                  </a:lnTo>
                  <a:close/>
                </a:path>
              </a:pathLst>
            </a:custGeom>
            <a:solidFill>
              <a:schemeClr val="bg1"/>
            </a:solidFill>
            <a:ln>
              <a:noFill/>
            </a:ln>
          </p:spPr>
        </p:sp>
        <p:sp>
          <p:nvSpPr>
            <p:cNvPr id="12" name="Freeform 5"/>
            <p:cNvSpPr/>
            <p:nvPr/>
          </p:nvSpPr>
          <p:spPr bwMode="gray">
            <a:xfrm rot="15922489">
              <a:off x="4698352" y="1826078"/>
              <a:ext cx="3299407" cy="440924"/>
            </a:xfrm>
            <a:custGeom>
              <a:avLst/>
              <a:gdLst/>
              <a:ahLst/>
              <a:cxnLst/>
              <a:rect l="l" t="t" r="r" b="b"/>
              <a:pathLst>
                <a:path w="10000" h="5291">
                  <a:moveTo>
                    <a:pt x="85" y="2532"/>
                  </a:moveTo>
                  <a:cubicBezTo>
                    <a:pt x="1736" y="3911"/>
                    <a:pt x="7524" y="5298"/>
                    <a:pt x="9958" y="5291"/>
                  </a:cubicBezTo>
                  <a:cubicBezTo>
                    <a:pt x="9989" y="1958"/>
                    <a:pt x="9969" y="3333"/>
                    <a:pt x="10000" y="0"/>
                  </a:cubicBezTo>
                  <a:lnTo>
                    <a:pt x="10000" y="0"/>
                  </a:lnTo>
                  <a:lnTo>
                    <a:pt x="9667" y="204"/>
                  </a:lnTo>
                  <a:lnTo>
                    <a:pt x="9334" y="400"/>
                  </a:lnTo>
                  <a:lnTo>
                    <a:pt x="9001" y="590"/>
                  </a:lnTo>
                  <a:lnTo>
                    <a:pt x="8667" y="753"/>
                  </a:lnTo>
                  <a:lnTo>
                    <a:pt x="8333" y="917"/>
                  </a:lnTo>
                  <a:lnTo>
                    <a:pt x="7999" y="1071"/>
                  </a:lnTo>
                  <a:lnTo>
                    <a:pt x="7669" y="1202"/>
                  </a:lnTo>
                  <a:lnTo>
                    <a:pt x="7333" y="1325"/>
                  </a:lnTo>
                  <a:lnTo>
                    <a:pt x="7000" y="1440"/>
                  </a:lnTo>
                  <a:lnTo>
                    <a:pt x="6673" y="1538"/>
                  </a:lnTo>
                  <a:lnTo>
                    <a:pt x="6340" y="1636"/>
                  </a:lnTo>
                  <a:lnTo>
                    <a:pt x="6013" y="1719"/>
                  </a:lnTo>
                  <a:lnTo>
                    <a:pt x="5686" y="1784"/>
                  </a:lnTo>
                  <a:lnTo>
                    <a:pt x="5359" y="1850"/>
                  </a:lnTo>
                  <a:lnTo>
                    <a:pt x="5036" y="1906"/>
                  </a:lnTo>
                  <a:lnTo>
                    <a:pt x="4717" y="1948"/>
                  </a:lnTo>
                  <a:lnTo>
                    <a:pt x="4396" y="1980"/>
                  </a:lnTo>
                  <a:lnTo>
                    <a:pt x="4079" y="2013"/>
                  </a:lnTo>
                  <a:lnTo>
                    <a:pt x="3766" y="2029"/>
                  </a:lnTo>
                  <a:lnTo>
                    <a:pt x="3454" y="2046"/>
                  </a:lnTo>
                  <a:lnTo>
                    <a:pt x="3145" y="2053"/>
                  </a:lnTo>
                  <a:lnTo>
                    <a:pt x="2839" y="2046"/>
                  </a:lnTo>
                  <a:lnTo>
                    <a:pt x="2537" y="2046"/>
                  </a:lnTo>
                  <a:lnTo>
                    <a:pt x="2238" y="2029"/>
                  </a:lnTo>
                  <a:lnTo>
                    <a:pt x="1943" y="2004"/>
                  </a:lnTo>
                  <a:lnTo>
                    <a:pt x="1653" y="1980"/>
                  </a:lnTo>
                  <a:lnTo>
                    <a:pt x="1368" y="1955"/>
                  </a:lnTo>
                  <a:lnTo>
                    <a:pt x="1085" y="1915"/>
                  </a:lnTo>
                  <a:lnTo>
                    <a:pt x="806" y="1873"/>
                  </a:lnTo>
                  <a:lnTo>
                    <a:pt x="533" y="1833"/>
                  </a:lnTo>
                  <a:lnTo>
                    <a:pt x="0" y="1726"/>
                  </a:lnTo>
                  <a:cubicBezTo>
                    <a:pt x="28" y="1995"/>
                    <a:pt x="57" y="2263"/>
                    <a:pt x="85" y="2532"/>
                  </a:cubicBezTo>
                  <a:close/>
                </a:path>
              </a:pathLst>
            </a:custGeom>
            <a:solidFill>
              <a:schemeClr val="bg1">
                <a:alpha val="20000"/>
              </a:schemeClr>
            </a:solidFill>
            <a:ln>
              <a:noFill/>
            </a:ln>
          </p:spPr>
        </p:sp>
        <p:sp>
          <p:nvSpPr>
            <p:cNvPr id="15" name="Freeform 5"/>
            <p:cNvSpPr>
              <a:spLocks noEditPoints="1"/>
            </p:cNvSpPr>
            <p:nvPr/>
          </p:nvSpPr>
          <p:spPr bwMode="gray">
            <a:xfrm>
              <a:off x="0" y="1587"/>
              <a:ext cx="12192000" cy="6856413"/>
            </a:xfrm>
            <a:custGeom>
              <a:avLst/>
              <a:gdLst/>
              <a:ahLst/>
              <a:cxnLst/>
              <a:rect l="0" t="0" r="r" b="b"/>
              <a:pathLst>
                <a:path w="15356" h="8638">
                  <a:moveTo>
                    <a:pt x="0" y="0"/>
                  </a:moveTo>
                  <a:lnTo>
                    <a:pt x="0" y="8638"/>
                  </a:lnTo>
                  <a:lnTo>
                    <a:pt x="15356" y="8638"/>
                  </a:lnTo>
                  <a:lnTo>
                    <a:pt x="15356" y="0"/>
                  </a:lnTo>
                  <a:lnTo>
                    <a:pt x="0" y="0"/>
                  </a:lnTo>
                  <a:close/>
                  <a:moveTo>
                    <a:pt x="14748" y="8038"/>
                  </a:moveTo>
                  <a:lnTo>
                    <a:pt x="600" y="8038"/>
                  </a:lnTo>
                  <a:lnTo>
                    <a:pt x="600" y="592"/>
                  </a:lnTo>
                  <a:lnTo>
                    <a:pt x="14748" y="592"/>
                  </a:lnTo>
                  <a:lnTo>
                    <a:pt x="14748" y="8038"/>
                  </a:lnTo>
                  <a:close/>
                </a:path>
              </a:pathLst>
            </a:custGeom>
            <a:solidFill>
              <a:schemeClr val="bg1"/>
            </a:solidFill>
            <a:ln>
              <a:noFill/>
            </a:ln>
          </p:spPr>
        </p:sp>
      </p:grpSp>
      <p:sp>
        <p:nvSpPr>
          <p:cNvPr id="2" name="Title 1"/>
          <p:cNvSpPr>
            <a:spLocks noGrp="1"/>
          </p:cNvSpPr>
          <p:nvPr>
            <p:ph type="title"/>
          </p:nvPr>
        </p:nvSpPr>
        <p:spPr>
          <a:xfrm>
            <a:off x="1154954" y="2677645"/>
            <a:ext cx="4351025" cy="2283824"/>
          </a:xfrm>
        </p:spPr>
        <p:txBody>
          <a:bodyPr anchor="ctr"/>
          <a:lstStyle>
            <a:lvl1pPr algn="l">
              <a:defRPr sz="4000" b="0" cap="none"/>
            </a:lvl1pPr>
          </a:lstStyle>
          <a:p>
            <a:r>
              <a:rPr lang="fr-FR"/>
              <a:t>Modifiez le style du titre</a:t>
            </a:r>
            <a:endParaRPr lang="en-US" dirty="0"/>
          </a:p>
        </p:txBody>
      </p:sp>
      <p:sp>
        <p:nvSpPr>
          <p:cNvPr id="3" name="Text Placeholder 2"/>
          <p:cNvSpPr>
            <a:spLocks noGrp="1"/>
          </p:cNvSpPr>
          <p:nvPr>
            <p:ph type="body" idx="1"/>
          </p:nvPr>
        </p:nvSpPr>
        <p:spPr>
          <a:xfrm>
            <a:off x="6895559" y="2677644"/>
            <a:ext cx="3757545" cy="2283824"/>
          </a:xfrm>
        </p:spPr>
        <p:txBody>
          <a:bodyPr anchor="ctr"/>
          <a:lstStyle>
            <a:lvl1pPr marL="0" indent="0" algn="l">
              <a:buNone/>
              <a:defRPr sz="2000" cap="all">
                <a:solidFill>
                  <a:schemeClr val="accent1">
                    <a:lumMod val="60000"/>
                    <a:lumOff val="4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fr-FR"/>
              <a:t>Modifiez les styles du texte du masque</a:t>
            </a:r>
          </a:p>
        </p:txBody>
      </p:sp>
      <p:sp>
        <p:nvSpPr>
          <p:cNvPr id="4" name="Date Placeholder 3"/>
          <p:cNvSpPr>
            <a:spLocks noGrp="1"/>
          </p:cNvSpPr>
          <p:nvPr>
            <p:ph type="dt" sz="half" idx="10"/>
          </p:nvPr>
        </p:nvSpPr>
        <p:spPr/>
        <p:txBody>
          <a:bodyPr/>
          <a:lstStyle/>
          <a:p>
            <a:fld id="{80348BC0-B831-4F50-AA75-D0D58A0FBCD7}" type="datetimeFigureOut">
              <a:rPr lang="fr-FR" smtClean="0"/>
              <a:t>24/08/2026</a:t>
            </a:fld>
            <a:endParaRPr lang="fr-FR"/>
          </a:p>
        </p:txBody>
      </p:sp>
      <p:sp>
        <p:nvSpPr>
          <p:cNvPr id="5" name="Footer Placeholder 4"/>
          <p:cNvSpPr>
            <a:spLocks noGrp="1"/>
          </p:cNvSpPr>
          <p:nvPr>
            <p:ph type="ftr" sz="quarter" idx="11"/>
          </p:nvPr>
        </p:nvSpPr>
        <p:spPr/>
        <p:txBody>
          <a:bodyPr/>
          <a:lstStyle/>
          <a:p>
            <a:endParaRPr lang="fr-FR"/>
          </a:p>
        </p:txBody>
      </p:sp>
      <p:sp>
        <p:nvSpPr>
          <p:cNvPr id="16" name="Rectangle 15"/>
          <p:cNvSpPr/>
          <p:nvPr/>
        </p:nvSpPr>
        <p:spPr>
          <a:xfrm>
            <a:off x="10437812" y="0"/>
            <a:ext cx="68580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sp>
      <p:sp>
        <p:nvSpPr>
          <p:cNvPr id="6" name="Slide Number Placeholder 5"/>
          <p:cNvSpPr>
            <a:spLocks noGrp="1"/>
          </p:cNvSpPr>
          <p:nvPr>
            <p:ph type="sldNum" sz="quarter" idx="12"/>
          </p:nvPr>
        </p:nvSpPr>
        <p:spPr/>
        <p:txBody>
          <a:bodyPr/>
          <a:lstStyle/>
          <a:p>
            <a:fld id="{1EE3B753-E311-47E2-B1B6-150CEAA8B213}" type="slidenum">
              <a:rPr lang="fr-FR" smtClean="0"/>
              <a:t>‹N°›</a:t>
            </a:fld>
            <a:endParaRPr lang="fr-FR"/>
          </a:p>
        </p:txBody>
      </p:sp>
    </p:spTree>
    <p:extLst>
      <p:ext uri="{BB962C8B-B14F-4D97-AF65-F5344CB8AC3E}">
        <p14:creationId xmlns:p14="http://schemas.microsoft.com/office/powerpoint/2010/main" val="3692426210"/>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eux contenus">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fr-FR"/>
              <a:t>Modifiez le style du titre</a:t>
            </a:r>
            <a:endParaRPr lang="en-US" dirty="0"/>
          </a:p>
        </p:txBody>
      </p:sp>
      <p:sp>
        <p:nvSpPr>
          <p:cNvPr id="3" name="Content Placeholder 2"/>
          <p:cNvSpPr>
            <a:spLocks noGrp="1"/>
          </p:cNvSpPr>
          <p:nvPr>
            <p:ph sz="half" idx="1"/>
          </p:nvPr>
        </p:nvSpPr>
        <p:spPr>
          <a:xfrm>
            <a:off x="1154954" y="2603500"/>
            <a:ext cx="4825158" cy="3416301"/>
          </a:xfrm>
        </p:spPr>
        <p:txBody>
          <a:bodyPr>
            <a:normAutofit/>
          </a:bodyPr>
          <a:lstStyle/>
          <a:p>
            <a:pPr lvl="0"/>
            <a:r>
              <a:rPr lang="fr-FR"/>
              <a:t>Modifiez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en-US" dirty="0"/>
          </a:p>
        </p:txBody>
      </p:sp>
      <p:sp>
        <p:nvSpPr>
          <p:cNvPr id="4" name="Content Placeholder 3"/>
          <p:cNvSpPr>
            <a:spLocks noGrp="1"/>
          </p:cNvSpPr>
          <p:nvPr>
            <p:ph sz="half" idx="2"/>
          </p:nvPr>
        </p:nvSpPr>
        <p:spPr>
          <a:xfrm>
            <a:off x="6208712" y="2603500"/>
            <a:ext cx="4825159" cy="3416300"/>
          </a:xfrm>
        </p:spPr>
        <p:txBody>
          <a:bodyPr>
            <a:normAutofit/>
          </a:bodyPr>
          <a:lstStyle/>
          <a:p>
            <a:pPr lvl="0"/>
            <a:r>
              <a:rPr lang="fr-FR"/>
              <a:t>Modifiez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en-US" dirty="0"/>
          </a:p>
        </p:txBody>
      </p:sp>
      <p:sp>
        <p:nvSpPr>
          <p:cNvPr id="5" name="Date Placeholder 4"/>
          <p:cNvSpPr>
            <a:spLocks noGrp="1"/>
          </p:cNvSpPr>
          <p:nvPr>
            <p:ph type="dt" sz="half" idx="10"/>
          </p:nvPr>
        </p:nvSpPr>
        <p:spPr/>
        <p:txBody>
          <a:bodyPr/>
          <a:lstStyle/>
          <a:p>
            <a:fld id="{80348BC0-B831-4F50-AA75-D0D58A0FBCD7}" type="datetimeFigureOut">
              <a:rPr lang="fr-FR" smtClean="0"/>
              <a:t>24/08/2026</a:t>
            </a:fld>
            <a:endParaRPr lang="fr-FR"/>
          </a:p>
        </p:txBody>
      </p:sp>
      <p:sp>
        <p:nvSpPr>
          <p:cNvPr id="6" name="Footer Placeholder 5"/>
          <p:cNvSpPr>
            <a:spLocks noGrp="1"/>
          </p:cNvSpPr>
          <p:nvPr>
            <p:ph type="ftr" sz="quarter" idx="11"/>
          </p:nvPr>
        </p:nvSpPr>
        <p:spPr/>
        <p:txBody>
          <a:bodyPr/>
          <a:lstStyle/>
          <a:p>
            <a:endParaRPr lang="fr-FR"/>
          </a:p>
        </p:txBody>
      </p:sp>
      <p:sp>
        <p:nvSpPr>
          <p:cNvPr id="7" name="Slide Number Placeholder 6"/>
          <p:cNvSpPr>
            <a:spLocks noGrp="1"/>
          </p:cNvSpPr>
          <p:nvPr>
            <p:ph type="sldNum" sz="quarter" idx="12"/>
          </p:nvPr>
        </p:nvSpPr>
        <p:spPr/>
        <p:txBody>
          <a:bodyPr/>
          <a:lstStyle/>
          <a:p>
            <a:fld id="{1EE3B753-E311-47E2-B1B6-150CEAA8B213}" type="slidenum">
              <a:rPr lang="fr-FR" smtClean="0"/>
              <a:t>‹N°›</a:t>
            </a:fld>
            <a:endParaRPr lang="fr-FR"/>
          </a:p>
        </p:txBody>
      </p:sp>
    </p:spTree>
    <p:extLst>
      <p:ext uri="{BB962C8B-B14F-4D97-AF65-F5344CB8AC3E}">
        <p14:creationId xmlns:p14="http://schemas.microsoft.com/office/powerpoint/2010/main" val="4004768353"/>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a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fr-FR"/>
              <a:t>Modifiez le style du titre</a:t>
            </a:r>
            <a:endParaRPr lang="en-US" dirty="0"/>
          </a:p>
        </p:txBody>
      </p:sp>
      <p:sp>
        <p:nvSpPr>
          <p:cNvPr id="3" name="Text Placeholder 2"/>
          <p:cNvSpPr>
            <a:spLocks noGrp="1"/>
          </p:cNvSpPr>
          <p:nvPr>
            <p:ph type="body" idx="1"/>
          </p:nvPr>
        </p:nvSpPr>
        <p:spPr>
          <a:xfrm>
            <a:off x="1154954" y="2603500"/>
            <a:ext cx="4825157" cy="576262"/>
          </a:xfrm>
        </p:spPr>
        <p:txBody>
          <a:bodyPr anchor="b">
            <a:noAutofit/>
          </a:bodyPr>
          <a:lstStyle>
            <a:lvl1pPr marL="0" indent="0">
              <a:buNone/>
              <a:defRPr sz="2400" b="0">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a:t>Modifiez les styles du texte du masque</a:t>
            </a:r>
          </a:p>
        </p:txBody>
      </p:sp>
      <p:sp>
        <p:nvSpPr>
          <p:cNvPr id="4" name="Content Placeholder 3"/>
          <p:cNvSpPr>
            <a:spLocks noGrp="1"/>
          </p:cNvSpPr>
          <p:nvPr>
            <p:ph sz="half" idx="2"/>
          </p:nvPr>
        </p:nvSpPr>
        <p:spPr>
          <a:xfrm>
            <a:off x="1154954" y="3179762"/>
            <a:ext cx="4825158" cy="2840039"/>
          </a:xfrm>
        </p:spPr>
        <p:txBody>
          <a:bodyPr>
            <a:normAutofit/>
          </a:bodyPr>
          <a:lstStyle/>
          <a:p>
            <a:pPr lvl="0"/>
            <a:r>
              <a:rPr lang="fr-FR"/>
              <a:t>Modifiez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en-US" dirty="0"/>
          </a:p>
        </p:txBody>
      </p:sp>
      <p:sp>
        <p:nvSpPr>
          <p:cNvPr id="5" name="Text Placeholder 4"/>
          <p:cNvSpPr>
            <a:spLocks noGrp="1"/>
          </p:cNvSpPr>
          <p:nvPr>
            <p:ph type="body" sz="quarter" idx="3"/>
          </p:nvPr>
        </p:nvSpPr>
        <p:spPr>
          <a:xfrm>
            <a:off x="6208712" y="2603500"/>
            <a:ext cx="4825159" cy="576262"/>
          </a:xfrm>
        </p:spPr>
        <p:txBody>
          <a:bodyPr anchor="b">
            <a:noAutofit/>
          </a:bodyPr>
          <a:lstStyle>
            <a:lvl1pPr marL="0" indent="0">
              <a:buNone/>
              <a:defRPr sz="2400" b="0">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a:t>Modifiez les styles du texte du masque</a:t>
            </a:r>
          </a:p>
        </p:txBody>
      </p:sp>
      <p:sp>
        <p:nvSpPr>
          <p:cNvPr id="6" name="Content Placeholder 5"/>
          <p:cNvSpPr>
            <a:spLocks noGrp="1"/>
          </p:cNvSpPr>
          <p:nvPr>
            <p:ph sz="quarter" idx="4"/>
          </p:nvPr>
        </p:nvSpPr>
        <p:spPr>
          <a:xfrm>
            <a:off x="6208712" y="3179762"/>
            <a:ext cx="4825159" cy="2840039"/>
          </a:xfrm>
        </p:spPr>
        <p:txBody>
          <a:bodyPr>
            <a:normAutofit/>
          </a:bodyPr>
          <a:lstStyle>
            <a:lvl1pPr>
              <a:defRPr sz="1800"/>
            </a:lvl1pPr>
            <a:lvl2pPr>
              <a:defRPr sz="1600"/>
            </a:lvl2pPr>
            <a:lvl3pPr>
              <a:defRPr sz="1400"/>
            </a:lvl3pPr>
            <a:lvl4pPr>
              <a:defRPr sz="1200"/>
            </a:lvl4pPr>
            <a:lvl5pPr>
              <a:defRPr sz="1200"/>
            </a:lvl5pPr>
            <a:lvl6pPr>
              <a:defRPr sz="1200"/>
            </a:lvl6pPr>
            <a:lvl7pPr>
              <a:defRPr sz="1200"/>
            </a:lvl7pPr>
            <a:lvl8pPr>
              <a:defRPr sz="1200"/>
            </a:lvl8pPr>
            <a:lvl9pPr>
              <a:defRPr sz="1200"/>
            </a:lvl9pPr>
          </a:lstStyle>
          <a:p>
            <a:pPr lvl="0"/>
            <a:r>
              <a:rPr lang="fr-FR"/>
              <a:t>Modifiez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en-US" dirty="0"/>
          </a:p>
        </p:txBody>
      </p:sp>
      <p:sp>
        <p:nvSpPr>
          <p:cNvPr id="7" name="Date Placeholder 6"/>
          <p:cNvSpPr>
            <a:spLocks noGrp="1"/>
          </p:cNvSpPr>
          <p:nvPr>
            <p:ph type="dt" sz="half" idx="10"/>
          </p:nvPr>
        </p:nvSpPr>
        <p:spPr/>
        <p:txBody>
          <a:bodyPr/>
          <a:lstStyle/>
          <a:p>
            <a:fld id="{80348BC0-B831-4F50-AA75-D0D58A0FBCD7}" type="datetimeFigureOut">
              <a:rPr lang="fr-FR" smtClean="0"/>
              <a:t>24/08/2026</a:t>
            </a:fld>
            <a:endParaRPr lang="fr-FR"/>
          </a:p>
        </p:txBody>
      </p:sp>
      <p:sp>
        <p:nvSpPr>
          <p:cNvPr id="8" name="Footer Placeholder 7"/>
          <p:cNvSpPr>
            <a:spLocks noGrp="1"/>
          </p:cNvSpPr>
          <p:nvPr>
            <p:ph type="ftr" sz="quarter" idx="11"/>
          </p:nvPr>
        </p:nvSpPr>
        <p:spPr/>
        <p:txBody>
          <a:bodyPr/>
          <a:lstStyle/>
          <a:p>
            <a:endParaRPr lang="fr-FR"/>
          </a:p>
        </p:txBody>
      </p:sp>
      <p:sp>
        <p:nvSpPr>
          <p:cNvPr id="9" name="Slide Number Placeholder 8"/>
          <p:cNvSpPr>
            <a:spLocks noGrp="1"/>
          </p:cNvSpPr>
          <p:nvPr>
            <p:ph type="sldNum" sz="quarter" idx="12"/>
          </p:nvPr>
        </p:nvSpPr>
        <p:spPr/>
        <p:txBody>
          <a:bodyPr/>
          <a:lstStyle/>
          <a:p>
            <a:fld id="{1EE3B753-E311-47E2-B1B6-150CEAA8B213}" type="slidenum">
              <a:rPr lang="fr-FR" smtClean="0"/>
              <a:t>‹N°›</a:t>
            </a:fld>
            <a:endParaRPr lang="fr-FR"/>
          </a:p>
        </p:txBody>
      </p:sp>
    </p:spTree>
    <p:extLst>
      <p:ext uri="{BB962C8B-B14F-4D97-AF65-F5344CB8AC3E}">
        <p14:creationId xmlns:p14="http://schemas.microsoft.com/office/powerpoint/2010/main" val="1594226101"/>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re seul">
    <p:spTree>
      <p:nvGrpSpPr>
        <p:cNvPr id="1" name=""/>
        <p:cNvGrpSpPr/>
        <p:nvPr/>
      </p:nvGrpSpPr>
      <p:grpSpPr>
        <a:xfrm>
          <a:off x="0" y="0"/>
          <a:ext cx="0" cy="0"/>
          <a:chOff x="0" y="0"/>
          <a:chExt cx="0" cy="0"/>
        </a:xfrm>
      </p:grpSpPr>
      <p:sp>
        <p:nvSpPr>
          <p:cNvPr id="9" name="Title 1"/>
          <p:cNvSpPr>
            <a:spLocks noGrp="1"/>
          </p:cNvSpPr>
          <p:nvPr>
            <p:ph type="title"/>
          </p:nvPr>
        </p:nvSpPr>
        <p:spPr>
          <a:xfrm>
            <a:off x="1154954" y="973668"/>
            <a:ext cx="8761413" cy="706964"/>
          </a:xfrm>
        </p:spPr>
        <p:txBody>
          <a:bodyPr/>
          <a:lstStyle>
            <a:lvl1pPr>
              <a:defRPr/>
            </a:lvl1pPr>
          </a:lstStyle>
          <a:p>
            <a:r>
              <a:rPr lang="fr-FR"/>
              <a:t>Modifiez le style du titre</a:t>
            </a:r>
            <a:endParaRPr lang="en-US" dirty="0"/>
          </a:p>
        </p:txBody>
      </p:sp>
      <p:sp>
        <p:nvSpPr>
          <p:cNvPr id="3" name="Date Placeholder 2"/>
          <p:cNvSpPr>
            <a:spLocks noGrp="1"/>
          </p:cNvSpPr>
          <p:nvPr>
            <p:ph type="dt" sz="half" idx="10"/>
          </p:nvPr>
        </p:nvSpPr>
        <p:spPr/>
        <p:txBody>
          <a:bodyPr/>
          <a:lstStyle/>
          <a:p>
            <a:fld id="{80348BC0-B831-4F50-AA75-D0D58A0FBCD7}" type="datetimeFigureOut">
              <a:rPr lang="fr-FR" smtClean="0"/>
              <a:t>24/08/2026</a:t>
            </a:fld>
            <a:endParaRPr lang="fr-FR"/>
          </a:p>
        </p:txBody>
      </p:sp>
      <p:sp>
        <p:nvSpPr>
          <p:cNvPr id="4" name="Footer Placeholder 3"/>
          <p:cNvSpPr>
            <a:spLocks noGrp="1"/>
          </p:cNvSpPr>
          <p:nvPr>
            <p:ph type="ftr" sz="quarter" idx="11"/>
          </p:nvPr>
        </p:nvSpPr>
        <p:spPr/>
        <p:txBody>
          <a:bodyPr/>
          <a:lstStyle/>
          <a:p>
            <a:endParaRPr lang="fr-FR"/>
          </a:p>
        </p:txBody>
      </p:sp>
      <p:sp>
        <p:nvSpPr>
          <p:cNvPr id="5" name="Slide Number Placeholder 4"/>
          <p:cNvSpPr>
            <a:spLocks noGrp="1"/>
          </p:cNvSpPr>
          <p:nvPr>
            <p:ph type="sldNum" sz="quarter" idx="12"/>
          </p:nvPr>
        </p:nvSpPr>
        <p:spPr/>
        <p:txBody>
          <a:bodyPr/>
          <a:lstStyle/>
          <a:p>
            <a:fld id="{1EE3B753-E311-47E2-B1B6-150CEAA8B213}" type="slidenum">
              <a:rPr lang="fr-FR" smtClean="0"/>
              <a:t>‹N°›</a:t>
            </a:fld>
            <a:endParaRPr lang="fr-FR"/>
          </a:p>
        </p:txBody>
      </p:sp>
    </p:spTree>
    <p:extLst>
      <p:ext uri="{BB962C8B-B14F-4D97-AF65-F5344CB8AC3E}">
        <p14:creationId xmlns:p14="http://schemas.microsoft.com/office/powerpoint/2010/main" val="1030395718"/>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type="blank" preserve="1">
  <p:cSld name="Vide">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80348BC0-B831-4F50-AA75-D0D58A0FBCD7}" type="datetimeFigureOut">
              <a:rPr lang="fr-FR" smtClean="0"/>
              <a:t>24/08/2026</a:t>
            </a:fld>
            <a:endParaRPr lang="fr-FR"/>
          </a:p>
        </p:txBody>
      </p:sp>
      <p:sp>
        <p:nvSpPr>
          <p:cNvPr id="3" name="Footer Placeholder 2"/>
          <p:cNvSpPr>
            <a:spLocks noGrp="1"/>
          </p:cNvSpPr>
          <p:nvPr>
            <p:ph type="ftr" sz="quarter" idx="11"/>
          </p:nvPr>
        </p:nvSpPr>
        <p:spPr/>
        <p:txBody>
          <a:bodyPr/>
          <a:lstStyle/>
          <a:p>
            <a:endParaRPr lang="fr-FR"/>
          </a:p>
        </p:txBody>
      </p:sp>
      <p:sp>
        <p:nvSpPr>
          <p:cNvPr id="7" name="Rectangle 6"/>
          <p:cNvSpPr/>
          <p:nvPr/>
        </p:nvSpPr>
        <p:spPr>
          <a:xfrm>
            <a:off x="10437812" y="0"/>
            <a:ext cx="68580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sp>
      <p:sp>
        <p:nvSpPr>
          <p:cNvPr id="4" name="Slide Number Placeholder 3"/>
          <p:cNvSpPr>
            <a:spLocks noGrp="1"/>
          </p:cNvSpPr>
          <p:nvPr>
            <p:ph type="sldNum" sz="quarter" idx="12"/>
          </p:nvPr>
        </p:nvSpPr>
        <p:spPr/>
        <p:txBody>
          <a:bodyPr/>
          <a:lstStyle/>
          <a:p>
            <a:fld id="{1EE3B753-E311-47E2-B1B6-150CEAA8B213}" type="slidenum">
              <a:rPr lang="fr-FR" smtClean="0"/>
              <a:t>‹N°›</a:t>
            </a:fld>
            <a:endParaRPr lang="fr-FR"/>
          </a:p>
        </p:txBody>
      </p:sp>
    </p:spTree>
    <p:extLst>
      <p:ext uri="{BB962C8B-B14F-4D97-AF65-F5344CB8AC3E}">
        <p14:creationId xmlns:p14="http://schemas.microsoft.com/office/powerpoint/2010/main" val="250524569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Contenu avec légende">
    <p:spTree>
      <p:nvGrpSpPr>
        <p:cNvPr id="1" name=""/>
        <p:cNvGrpSpPr/>
        <p:nvPr/>
      </p:nvGrpSpPr>
      <p:grpSpPr>
        <a:xfrm>
          <a:off x="0" y="0"/>
          <a:ext cx="0" cy="0"/>
          <a:chOff x="0" y="0"/>
          <a:chExt cx="0" cy="0"/>
        </a:xfrm>
      </p:grpSpPr>
      <p:grpSp>
        <p:nvGrpSpPr>
          <p:cNvPr id="9" name="Group 8"/>
          <p:cNvGrpSpPr/>
          <p:nvPr/>
        </p:nvGrpSpPr>
        <p:grpSpPr>
          <a:xfrm>
            <a:off x="0" y="0"/>
            <a:ext cx="12192000" cy="6858000"/>
            <a:chOff x="0" y="0"/>
            <a:chExt cx="12192000" cy="6858000"/>
          </a:xfrm>
        </p:grpSpPr>
        <p:sp>
          <p:nvSpPr>
            <p:cNvPr id="14" name="Rectangle 13"/>
            <p:cNvSpPr/>
            <p:nvPr/>
          </p:nvSpPr>
          <p:spPr>
            <a:xfrm>
              <a:off x="0" y="0"/>
              <a:ext cx="12192000" cy="6858000"/>
            </a:xfrm>
            <a:prstGeom prst="rect">
              <a:avLst/>
            </a:prstGeom>
            <a:blipFill>
              <a:blip r:embed="rId2">
                <a:duotone>
                  <a:schemeClr val="dk2">
                    <a:shade val="69000"/>
                    <a:hueMod val="91000"/>
                    <a:satMod val="164000"/>
                    <a:lumMod val="74000"/>
                  </a:schemeClr>
                  <a:schemeClr val="dk2">
                    <a:hueMod val="124000"/>
                    <a:satMod val="140000"/>
                    <a:lumMod val="142000"/>
                  </a:schemeClr>
                </a:duotone>
              </a:blip>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sp>
        <p:sp>
          <p:nvSpPr>
            <p:cNvPr id="17" name="Oval 16"/>
            <p:cNvSpPr/>
            <p:nvPr/>
          </p:nvSpPr>
          <p:spPr>
            <a:xfrm>
              <a:off x="0" y="2667000"/>
              <a:ext cx="4191000" cy="4191000"/>
            </a:xfrm>
            <a:prstGeom prst="ellipse">
              <a:avLst/>
            </a:prstGeom>
            <a:gradFill flip="none" rotWithShape="1">
              <a:gsLst>
                <a:gs pos="0">
                  <a:schemeClr val="accent5">
                    <a:alpha val="11000"/>
                  </a:schemeClr>
                </a:gs>
                <a:gs pos="75000">
                  <a:schemeClr val="accent5">
                    <a:alpha val="0"/>
                  </a:schemeClr>
                </a:gs>
                <a:gs pos="36000">
                  <a:schemeClr val="accent5">
                    <a:alpha val="10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9" name="Oval 18"/>
            <p:cNvSpPr/>
            <p:nvPr/>
          </p:nvSpPr>
          <p:spPr>
            <a:xfrm>
              <a:off x="0" y="2895600"/>
              <a:ext cx="2362200" cy="2362200"/>
            </a:xfrm>
            <a:prstGeom prst="ellipse">
              <a:avLst/>
            </a:prstGeom>
            <a:gradFill flip="none" rotWithShape="1">
              <a:gsLst>
                <a:gs pos="0">
                  <a:schemeClr val="accent5">
                    <a:alpha val="8000"/>
                  </a:schemeClr>
                </a:gs>
                <a:gs pos="72000">
                  <a:schemeClr val="accent5">
                    <a:alpha val="0"/>
                  </a:schemeClr>
                </a:gs>
                <a:gs pos="36000">
                  <a:schemeClr val="accent5">
                    <a:alpha val="8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20" name="Oval 19"/>
            <p:cNvSpPr/>
            <p:nvPr/>
          </p:nvSpPr>
          <p:spPr>
            <a:xfrm>
              <a:off x="8609012" y="5867400"/>
              <a:ext cx="990600" cy="990600"/>
            </a:xfrm>
            <a:prstGeom prst="ellipse">
              <a:avLst/>
            </a:prstGeom>
            <a:gradFill flip="none" rotWithShape="1">
              <a:gsLst>
                <a:gs pos="0">
                  <a:schemeClr val="accent5">
                    <a:alpha val="14000"/>
                  </a:schemeClr>
                </a:gs>
                <a:gs pos="66000">
                  <a:schemeClr val="accent5">
                    <a:alpha val="0"/>
                  </a:schemeClr>
                </a:gs>
                <a:gs pos="36000">
                  <a:schemeClr val="accent5">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21" name="Oval 20"/>
            <p:cNvSpPr/>
            <p:nvPr/>
          </p:nvSpPr>
          <p:spPr>
            <a:xfrm>
              <a:off x="8609012" y="1676400"/>
              <a:ext cx="2819400" cy="2819400"/>
            </a:xfrm>
            <a:prstGeom prst="ellipse">
              <a:avLst/>
            </a:prstGeom>
            <a:gradFill flip="none" rotWithShape="1">
              <a:gsLst>
                <a:gs pos="0">
                  <a:schemeClr val="accent5">
                    <a:alpha val="7000"/>
                  </a:schemeClr>
                </a:gs>
                <a:gs pos="69000">
                  <a:schemeClr val="accent5">
                    <a:alpha val="0"/>
                  </a:schemeClr>
                </a:gs>
                <a:gs pos="36000">
                  <a:schemeClr val="accent5">
                    <a:alpha val="6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22" name="Oval 21"/>
            <p:cNvSpPr/>
            <p:nvPr/>
          </p:nvSpPr>
          <p:spPr>
            <a:xfrm>
              <a:off x="7999412" y="8464"/>
              <a:ext cx="1600200" cy="1600200"/>
            </a:xfrm>
            <a:prstGeom prst="ellipse">
              <a:avLst/>
            </a:prstGeom>
            <a:gradFill flip="none" rotWithShape="1">
              <a:gsLst>
                <a:gs pos="0">
                  <a:schemeClr val="accent5">
                    <a:alpha val="14000"/>
                  </a:schemeClr>
                </a:gs>
                <a:gs pos="73000">
                  <a:schemeClr val="accent5">
                    <a:alpha val="0"/>
                  </a:schemeClr>
                </a:gs>
                <a:gs pos="36000">
                  <a:schemeClr val="accent5">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1" name="Rectangle 10"/>
            <p:cNvSpPr/>
            <p:nvPr/>
          </p:nvSpPr>
          <p:spPr bwMode="gray">
            <a:xfrm>
              <a:off x="5713412" y="402165"/>
              <a:ext cx="6055253" cy="6053670"/>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sp>
        <p:sp>
          <p:nvSpPr>
            <p:cNvPr id="18" name="Freeform 5"/>
            <p:cNvSpPr/>
            <p:nvPr/>
          </p:nvSpPr>
          <p:spPr bwMode="gray">
            <a:xfrm rot="15922489">
              <a:off x="3140485" y="1826078"/>
              <a:ext cx="3299407" cy="440924"/>
            </a:xfrm>
            <a:custGeom>
              <a:avLst/>
              <a:gdLst/>
              <a:ahLst/>
              <a:cxnLst/>
              <a:rect l="l" t="t" r="r" b="b"/>
              <a:pathLst>
                <a:path w="10000" h="5291">
                  <a:moveTo>
                    <a:pt x="85" y="2532"/>
                  </a:moveTo>
                  <a:cubicBezTo>
                    <a:pt x="1736" y="3911"/>
                    <a:pt x="7524" y="5298"/>
                    <a:pt x="9958" y="5291"/>
                  </a:cubicBezTo>
                  <a:cubicBezTo>
                    <a:pt x="9989" y="1958"/>
                    <a:pt x="9969" y="3333"/>
                    <a:pt x="10000" y="0"/>
                  </a:cubicBezTo>
                  <a:lnTo>
                    <a:pt x="10000" y="0"/>
                  </a:lnTo>
                  <a:lnTo>
                    <a:pt x="9667" y="204"/>
                  </a:lnTo>
                  <a:lnTo>
                    <a:pt x="9334" y="400"/>
                  </a:lnTo>
                  <a:lnTo>
                    <a:pt x="9001" y="590"/>
                  </a:lnTo>
                  <a:lnTo>
                    <a:pt x="8667" y="753"/>
                  </a:lnTo>
                  <a:lnTo>
                    <a:pt x="8333" y="917"/>
                  </a:lnTo>
                  <a:lnTo>
                    <a:pt x="7999" y="1071"/>
                  </a:lnTo>
                  <a:lnTo>
                    <a:pt x="7669" y="1202"/>
                  </a:lnTo>
                  <a:lnTo>
                    <a:pt x="7333" y="1325"/>
                  </a:lnTo>
                  <a:lnTo>
                    <a:pt x="7000" y="1440"/>
                  </a:lnTo>
                  <a:lnTo>
                    <a:pt x="6673" y="1538"/>
                  </a:lnTo>
                  <a:lnTo>
                    <a:pt x="6340" y="1636"/>
                  </a:lnTo>
                  <a:lnTo>
                    <a:pt x="6013" y="1719"/>
                  </a:lnTo>
                  <a:lnTo>
                    <a:pt x="5686" y="1784"/>
                  </a:lnTo>
                  <a:lnTo>
                    <a:pt x="5359" y="1850"/>
                  </a:lnTo>
                  <a:lnTo>
                    <a:pt x="5036" y="1906"/>
                  </a:lnTo>
                  <a:lnTo>
                    <a:pt x="4717" y="1948"/>
                  </a:lnTo>
                  <a:lnTo>
                    <a:pt x="4396" y="1980"/>
                  </a:lnTo>
                  <a:lnTo>
                    <a:pt x="4079" y="2013"/>
                  </a:lnTo>
                  <a:lnTo>
                    <a:pt x="3766" y="2029"/>
                  </a:lnTo>
                  <a:lnTo>
                    <a:pt x="3454" y="2046"/>
                  </a:lnTo>
                  <a:lnTo>
                    <a:pt x="3145" y="2053"/>
                  </a:lnTo>
                  <a:lnTo>
                    <a:pt x="2839" y="2046"/>
                  </a:lnTo>
                  <a:lnTo>
                    <a:pt x="2537" y="2046"/>
                  </a:lnTo>
                  <a:lnTo>
                    <a:pt x="2238" y="2029"/>
                  </a:lnTo>
                  <a:lnTo>
                    <a:pt x="1943" y="2004"/>
                  </a:lnTo>
                  <a:lnTo>
                    <a:pt x="1653" y="1980"/>
                  </a:lnTo>
                  <a:lnTo>
                    <a:pt x="1368" y="1955"/>
                  </a:lnTo>
                  <a:lnTo>
                    <a:pt x="1085" y="1915"/>
                  </a:lnTo>
                  <a:lnTo>
                    <a:pt x="806" y="1873"/>
                  </a:lnTo>
                  <a:lnTo>
                    <a:pt x="533" y="1833"/>
                  </a:lnTo>
                  <a:lnTo>
                    <a:pt x="0" y="1726"/>
                  </a:lnTo>
                  <a:cubicBezTo>
                    <a:pt x="28" y="1995"/>
                    <a:pt x="57" y="2263"/>
                    <a:pt x="85" y="2532"/>
                  </a:cubicBezTo>
                  <a:close/>
                </a:path>
              </a:pathLst>
            </a:custGeom>
            <a:solidFill>
              <a:schemeClr val="bg1">
                <a:alpha val="20000"/>
              </a:schemeClr>
            </a:solidFill>
            <a:ln>
              <a:noFill/>
            </a:ln>
          </p:spPr>
        </p:sp>
        <p:sp>
          <p:nvSpPr>
            <p:cNvPr id="12" name="Freeform 5"/>
            <p:cNvSpPr/>
            <p:nvPr/>
          </p:nvSpPr>
          <p:spPr bwMode="gray">
            <a:xfrm rot="16200000">
              <a:off x="2229377" y="2801721"/>
              <a:ext cx="6053670" cy="1254558"/>
            </a:xfrm>
            <a:custGeom>
              <a:avLst/>
              <a:gdLst/>
              <a:ahLst/>
              <a:cxnLst/>
              <a:rect l="l" t="t" r="r" b="b"/>
              <a:pathLst>
                <a:path w="10000" h="8000">
                  <a:moveTo>
                    <a:pt x="0" y="0"/>
                  </a:moveTo>
                  <a:lnTo>
                    <a:pt x="0" y="7970"/>
                  </a:lnTo>
                  <a:lnTo>
                    <a:pt x="10000" y="8000"/>
                  </a:lnTo>
                  <a:lnTo>
                    <a:pt x="10000" y="7"/>
                  </a:lnTo>
                  <a:lnTo>
                    <a:pt x="10000" y="7"/>
                  </a:lnTo>
                  <a:lnTo>
                    <a:pt x="9773" y="156"/>
                  </a:lnTo>
                  <a:lnTo>
                    <a:pt x="9547" y="298"/>
                  </a:lnTo>
                  <a:lnTo>
                    <a:pt x="9320" y="437"/>
                  </a:lnTo>
                  <a:lnTo>
                    <a:pt x="9092" y="556"/>
                  </a:lnTo>
                  <a:lnTo>
                    <a:pt x="8865" y="676"/>
                  </a:lnTo>
                  <a:lnTo>
                    <a:pt x="8637" y="788"/>
                  </a:lnTo>
                  <a:lnTo>
                    <a:pt x="8412" y="884"/>
                  </a:lnTo>
                  <a:lnTo>
                    <a:pt x="8184" y="975"/>
                  </a:lnTo>
                  <a:lnTo>
                    <a:pt x="7957" y="1058"/>
                  </a:lnTo>
                  <a:lnTo>
                    <a:pt x="7734" y="1130"/>
                  </a:lnTo>
                  <a:lnTo>
                    <a:pt x="7508" y="1202"/>
                  </a:lnTo>
                  <a:lnTo>
                    <a:pt x="7285" y="1262"/>
                  </a:lnTo>
                  <a:lnTo>
                    <a:pt x="7062" y="1309"/>
                  </a:lnTo>
                  <a:lnTo>
                    <a:pt x="6840" y="1358"/>
                  </a:lnTo>
                  <a:lnTo>
                    <a:pt x="6620" y="1399"/>
                  </a:lnTo>
                  <a:lnTo>
                    <a:pt x="6402" y="1428"/>
                  </a:lnTo>
                  <a:lnTo>
                    <a:pt x="6184" y="1453"/>
                  </a:lnTo>
                  <a:lnTo>
                    <a:pt x="5968" y="1477"/>
                  </a:lnTo>
                  <a:lnTo>
                    <a:pt x="5755" y="1488"/>
                  </a:lnTo>
                  <a:lnTo>
                    <a:pt x="5542" y="1500"/>
                  </a:lnTo>
                  <a:lnTo>
                    <a:pt x="5332" y="1506"/>
                  </a:lnTo>
                  <a:lnTo>
                    <a:pt x="5124" y="1500"/>
                  </a:lnTo>
                  <a:lnTo>
                    <a:pt x="4918" y="1500"/>
                  </a:lnTo>
                  <a:lnTo>
                    <a:pt x="4714" y="1488"/>
                  </a:lnTo>
                  <a:lnTo>
                    <a:pt x="4514" y="1470"/>
                  </a:lnTo>
                  <a:lnTo>
                    <a:pt x="4316" y="1453"/>
                  </a:lnTo>
                  <a:lnTo>
                    <a:pt x="4122" y="1434"/>
                  </a:lnTo>
                  <a:lnTo>
                    <a:pt x="3929" y="1405"/>
                  </a:lnTo>
                  <a:lnTo>
                    <a:pt x="3739" y="1374"/>
                  </a:lnTo>
                  <a:lnTo>
                    <a:pt x="3553" y="1346"/>
                  </a:lnTo>
                  <a:lnTo>
                    <a:pt x="3190" y="1267"/>
                  </a:lnTo>
                  <a:lnTo>
                    <a:pt x="2842" y="1183"/>
                  </a:lnTo>
                  <a:lnTo>
                    <a:pt x="2508" y="1095"/>
                  </a:lnTo>
                  <a:lnTo>
                    <a:pt x="2192" y="998"/>
                  </a:lnTo>
                  <a:lnTo>
                    <a:pt x="1890" y="897"/>
                  </a:lnTo>
                  <a:lnTo>
                    <a:pt x="1610" y="788"/>
                  </a:lnTo>
                  <a:lnTo>
                    <a:pt x="1347" y="681"/>
                  </a:lnTo>
                  <a:lnTo>
                    <a:pt x="1105" y="574"/>
                  </a:lnTo>
                  <a:lnTo>
                    <a:pt x="883" y="473"/>
                  </a:lnTo>
                  <a:lnTo>
                    <a:pt x="686" y="377"/>
                  </a:lnTo>
                  <a:lnTo>
                    <a:pt x="508" y="286"/>
                  </a:lnTo>
                  <a:lnTo>
                    <a:pt x="358" y="210"/>
                  </a:lnTo>
                  <a:lnTo>
                    <a:pt x="232" y="138"/>
                  </a:lnTo>
                  <a:lnTo>
                    <a:pt x="59" y="35"/>
                  </a:lnTo>
                  <a:lnTo>
                    <a:pt x="0" y="0"/>
                  </a:lnTo>
                  <a:lnTo>
                    <a:pt x="0" y="0"/>
                  </a:lnTo>
                  <a:close/>
                </a:path>
              </a:pathLst>
            </a:custGeom>
            <a:solidFill>
              <a:schemeClr val="bg1"/>
            </a:solidFill>
            <a:ln>
              <a:noFill/>
            </a:ln>
          </p:spPr>
        </p:sp>
        <p:sp>
          <p:nvSpPr>
            <p:cNvPr id="15" name="Freeform 5"/>
            <p:cNvSpPr>
              <a:spLocks noEditPoints="1"/>
            </p:cNvSpPr>
            <p:nvPr/>
          </p:nvSpPr>
          <p:spPr bwMode="gray">
            <a:xfrm>
              <a:off x="0" y="1587"/>
              <a:ext cx="12192000" cy="6856413"/>
            </a:xfrm>
            <a:custGeom>
              <a:avLst/>
              <a:gdLst/>
              <a:ahLst/>
              <a:cxnLst/>
              <a:rect l="0" t="0" r="r" b="b"/>
              <a:pathLst>
                <a:path w="15356" h="8638">
                  <a:moveTo>
                    <a:pt x="0" y="0"/>
                  </a:moveTo>
                  <a:lnTo>
                    <a:pt x="0" y="8638"/>
                  </a:lnTo>
                  <a:lnTo>
                    <a:pt x="15356" y="8638"/>
                  </a:lnTo>
                  <a:lnTo>
                    <a:pt x="15356" y="0"/>
                  </a:lnTo>
                  <a:lnTo>
                    <a:pt x="0" y="0"/>
                  </a:lnTo>
                  <a:close/>
                  <a:moveTo>
                    <a:pt x="14748" y="8038"/>
                  </a:moveTo>
                  <a:lnTo>
                    <a:pt x="600" y="8038"/>
                  </a:lnTo>
                  <a:lnTo>
                    <a:pt x="600" y="592"/>
                  </a:lnTo>
                  <a:lnTo>
                    <a:pt x="14748" y="592"/>
                  </a:lnTo>
                  <a:lnTo>
                    <a:pt x="14748" y="8038"/>
                  </a:lnTo>
                  <a:close/>
                </a:path>
              </a:pathLst>
            </a:custGeom>
            <a:solidFill>
              <a:schemeClr val="bg1"/>
            </a:solidFill>
            <a:ln>
              <a:noFill/>
            </a:ln>
          </p:spPr>
        </p:sp>
      </p:grpSp>
      <p:sp>
        <p:nvSpPr>
          <p:cNvPr id="2" name="Title 1"/>
          <p:cNvSpPr>
            <a:spLocks noGrp="1"/>
          </p:cNvSpPr>
          <p:nvPr>
            <p:ph type="title"/>
          </p:nvPr>
        </p:nvSpPr>
        <p:spPr>
          <a:xfrm>
            <a:off x="1154955" y="1295400"/>
            <a:ext cx="2793158" cy="1600200"/>
          </a:xfrm>
        </p:spPr>
        <p:txBody>
          <a:bodyPr anchor="b"/>
          <a:lstStyle>
            <a:lvl1pPr algn="l">
              <a:defRPr sz="2400" b="0"/>
            </a:lvl1pPr>
          </a:lstStyle>
          <a:p>
            <a:r>
              <a:rPr lang="fr-FR"/>
              <a:t>Modifiez le style du titre</a:t>
            </a:r>
            <a:endParaRPr lang="en-US" dirty="0"/>
          </a:p>
        </p:txBody>
      </p:sp>
      <p:sp>
        <p:nvSpPr>
          <p:cNvPr id="3" name="Content Placeholder 2"/>
          <p:cNvSpPr>
            <a:spLocks noGrp="1"/>
          </p:cNvSpPr>
          <p:nvPr>
            <p:ph idx="1"/>
          </p:nvPr>
        </p:nvSpPr>
        <p:spPr>
          <a:xfrm>
            <a:off x="5781146" y="1447800"/>
            <a:ext cx="5190066" cy="4572000"/>
          </a:xfrm>
        </p:spPr>
        <p:txBody>
          <a:bodyPr anchor="ctr">
            <a:normAutofit/>
          </a:bodyPr>
          <a:lstStyle/>
          <a:p>
            <a:pPr lvl="0"/>
            <a:r>
              <a:rPr lang="fr-FR"/>
              <a:t>Modifiez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en-US" dirty="0"/>
          </a:p>
        </p:txBody>
      </p:sp>
      <p:sp>
        <p:nvSpPr>
          <p:cNvPr id="4" name="Text Placeholder 3"/>
          <p:cNvSpPr>
            <a:spLocks noGrp="1"/>
          </p:cNvSpPr>
          <p:nvPr>
            <p:ph type="body" sz="half" idx="2"/>
          </p:nvPr>
        </p:nvSpPr>
        <p:spPr bwMode="gray">
          <a:xfrm>
            <a:off x="1154954" y="3129280"/>
            <a:ext cx="2793158" cy="2895599"/>
          </a:xfrm>
        </p:spPr>
        <p:txBody>
          <a:bodyPr/>
          <a:lstStyle>
            <a:lvl1pPr marL="0" indent="0">
              <a:buNone/>
              <a:defRPr sz="1400">
                <a:solidFill>
                  <a:schemeClr val="accent1">
                    <a:lumMod val="60000"/>
                    <a:lumOff val="40000"/>
                  </a:schemeClr>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fr-FR"/>
              <a:t>Modifiez les styles du texte du masque</a:t>
            </a:r>
          </a:p>
        </p:txBody>
      </p:sp>
      <p:sp>
        <p:nvSpPr>
          <p:cNvPr id="5" name="Date Placeholder 4"/>
          <p:cNvSpPr>
            <a:spLocks noGrp="1"/>
          </p:cNvSpPr>
          <p:nvPr>
            <p:ph type="dt" sz="half" idx="10"/>
          </p:nvPr>
        </p:nvSpPr>
        <p:spPr/>
        <p:txBody>
          <a:bodyPr/>
          <a:lstStyle/>
          <a:p>
            <a:fld id="{80348BC0-B831-4F50-AA75-D0D58A0FBCD7}" type="datetimeFigureOut">
              <a:rPr lang="fr-FR" smtClean="0"/>
              <a:t>24/08/2026</a:t>
            </a:fld>
            <a:endParaRPr lang="fr-FR"/>
          </a:p>
        </p:txBody>
      </p:sp>
      <p:sp>
        <p:nvSpPr>
          <p:cNvPr id="6" name="Footer Placeholder 5"/>
          <p:cNvSpPr>
            <a:spLocks noGrp="1"/>
          </p:cNvSpPr>
          <p:nvPr>
            <p:ph type="ftr" sz="quarter" idx="11"/>
          </p:nvPr>
        </p:nvSpPr>
        <p:spPr/>
        <p:txBody>
          <a:bodyPr/>
          <a:lstStyle/>
          <a:p>
            <a:endParaRPr lang="fr-FR"/>
          </a:p>
        </p:txBody>
      </p:sp>
      <p:sp>
        <p:nvSpPr>
          <p:cNvPr id="16" name="Rectangle 15"/>
          <p:cNvSpPr/>
          <p:nvPr/>
        </p:nvSpPr>
        <p:spPr>
          <a:xfrm>
            <a:off x="10437812" y="0"/>
            <a:ext cx="68580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sp>
      <p:sp>
        <p:nvSpPr>
          <p:cNvPr id="7" name="Slide Number Placeholder 6"/>
          <p:cNvSpPr>
            <a:spLocks noGrp="1"/>
          </p:cNvSpPr>
          <p:nvPr>
            <p:ph type="sldNum" sz="quarter" idx="12"/>
          </p:nvPr>
        </p:nvSpPr>
        <p:spPr/>
        <p:txBody>
          <a:bodyPr/>
          <a:lstStyle/>
          <a:p>
            <a:fld id="{1EE3B753-E311-47E2-B1B6-150CEAA8B213}" type="slidenum">
              <a:rPr lang="fr-FR" smtClean="0"/>
              <a:t>‹N°›</a:t>
            </a:fld>
            <a:endParaRPr lang="fr-FR"/>
          </a:p>
        </p:txBody>
      </p:sp>
    </p:spTree>
    <p:extLst>
      <p:ext uri="{BB962C8B-B14F-4D97-AF65-F5344CB8AC3E}">
        <p14:creationId xmlns:p14="http://schemas.microsoft.com/office/powerpoint/2010/main" val="252142884"/>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Image avec légende">
    <p:spTree>
      <p:nvGrpSpPr>
        <p:cNvPr id="1" name=""/>
        <p:cNvGrpSpPr/>
        <p:nvPr/>
      </p:nvGrpSpPr>
      <p:grpSpPr>
        <a:xfrm>
          <a:off x="0" y="0"/>
          <a:ext cx="0" cy="0"/>
          <a:chOff x="0" y="0"/>
          <a:chExt cx="0" cy="0"/>
        </a:xfrm>
      </p:grpSpPr>
      <p:grpSp>
        <p:nvGrpSpPr>
          <p:cNvPr id="9" name="Group 8"/>
          <p:cNvGrpSpPr/>
          <p:nvPr/>
        </p:nvGrpSpPr>
        <p:grpSpPr>
          <a:xfrm>
            <a:off x="0" y="0"/>
            <a:ext cx="12192000" cy="6858000"/>
            <a:chOff x="0" y="0"/>
            <a:chExt cx="12192000" cy="6858000"/>
          </a:xfrm>
        </p:grpSpPr>
        <p:sp>
          <p:nvSpPr>
            <p:cNvPr id="14" name="Rectangle 13"/>
            <p:cNvSpPr/>
            <p:nvPr/>
          </p:nvSpPr>
          <p:spPr>
            <a:xfrm>
              <a:off x="0" y="0"/>
              <a:ext cx="12192000" cy="6858000"/>
            </a:xfrm>
            <a:prstGeom prst="rect">
              <a:avLst/>
            </a:prstGeom>
            <a:blipFill>
              <a:blip r:embed="rId2">
                <a:duotone>
                  <a:schemeClr val="dk2">
                    <a:shade val="69000"/>
                    <a:hueMod val="91000"/>
                    <a:satMod val="164000"/>
                    <a:lumMod val="74000"/>
                  </a:schemeClr>
                  <a:schemeClr val="dk2">
                    <a:hueMod val="124000"/>
                    <a:satMod val="140000"/>
                    <a:lumMod val="142000"/>
                  </a:schemeClr>
                </a:duotone>
              </a:blip>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sp>
        <p:sp>
          <p:nvSpPr>
            <p:cNvPr id="17" name="Oval 16"/>
            <p:cNvSpPr/>
            <p:nvPr/>
          </p:nvSpPr>
          <p:spPr>
            <a:xfrm>
              <a:off x="0" y="2667000"/>
              <a:ext cx="4191000" cy="4191000"/>
            </a:xfrm>
            <a:prstGeom prst="ellipse">
              <a:avLst/>
            </a:prstGeom>
            <a:gradFill flip="none" rotWithShape="1">
              <a:gsLst>
                <a:gs pos="0">
                  <a:schemeClr val="accent5">
                    <a:alpha val="11000"/>
                  </a:schemeClr>
                </a:gs>
                <a:gs pos="75000">
                  <a:schemeClr val="accent5">
                    <a:alpha val="0"/>
                  </a:schemeClr>
                </a:gs>
                <a:gs pos="36000">
                  <a:schemeClr val="accent5">
                    <a:alpha val="10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8" name="Oval 17"/>
            <p:cNvSpPr/>
            <p:nvPr/>
          </p:nvSpPr>
          <p:spPr>
            <a:xfrm>
              <a:off x="0" y="2895600"/>
              <a:ext cx="2362200" cy="2362200"/>
            </a:xfrm>
            <a:prstGeom prst="ellipse">
              <a:avLst/>
            </a:prstGeom>
            <a:gradFill flip="none" rotWithShape="1">
              <a:gsLst>
                <a:gs pos="0">
                  <a:schemeClr val="accent5">
                    <a:alpha val="8000"/>
                  </a:schemeClr>
                </a:gs>
                <a:gs pos="72000">
                  <a:schemeClr val="accent5">
                    <a:alpha val="0"/>
                  </a:schemeClr>
                </a:gs>
                <a:gs pos="36000">
                  <a:schemeClr val="accent5">
                    <a:alpha val="8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9" name="Oval 18"/>
            <p:cNvSpPr/>
            <p:nvPr/>
          </p:nvSpPr>
          <p:spPr>
            <a:xfrm>
              <a:off x="8609012" y="5867400"/>
              <a:ext cx="990600" cy="990600"/>
            </a:xfrm>
            <a:prstGeom prst="ellipse">
              <a:avLst/>
            </a:prstGeom>
            <a:gradFill flip="none" rotWithShape="1">
              <a:gsLst>
                <a:gs pos="0">
                  <a:schemeClr val="accent5">
                    <a:alpha val="14000"/>
                  </a:schemeClr>
                </a:gs>
                <a:gs pos="66000">
                  <a:schemeClr val="accent5">
                    <a:alpha val="0"/>
                  </a:schemeClr>
                </a:gs>
                <a:gs pos="36000">
                  <a:schemeClr val="accent5">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20" name="Oval 19"/>
            <p:cNvSpPr/>
            <p:nvPr/>
          </p:nvSpPr>
          <p:spPr>
            <a:xfrm>
              <a:off x="8609012" y="1676400"/>
              <a:ext cx="2819400" cy="2819400"/>
            </a:xfrm>
            <a:prstGeom prst="ellipse">
              <a:avLst/>
            </a:prstGeom>
            <a:gradFill flip="none" rotWithShape="1">
              <a:gsLst>
                <a:gs pos="0">
                  <a:schemeClr val="accent5">
                    <a:alpha val="7000"/>
                  </a:schemeClr>
                </a:gs>
                <a:gs pos="69000">
                  <a:schemeClr val="accent5">
                    <a:alpha val="0"/>
                  </a:schemeClr>
                </a:gs>
                <a:gs pos="36000">
                  <a:schemeClr val="accent5">
                    <a:alpha val="6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21" name="Oval 20"/>
            <p:cNvSpPr/>
            <p:nvPr/>
          </p:nvSpPr>
          <p:spPr>
            <a:xfrm>
              <a:off x="7999412" y="8464"/>
              <a:ext cx="1600200" cy="1600200"/>
            </a:xfrm>
            <a:prstGeom prst="ellipse">
              <a:avLst/>
            </a:prstGeom>
            <a:gradFill flip="none" rotWithShape="1">
              <a:gsLst>
                <a:gs pos="0">
                  <a:schemeClr val="accent5">
                    <a:alpha val="14000"/>
                  </a:schemeClr>
                </a:gs>
                <a:gs pos="73000">
                  <a:schemeClr val="accent5">
                    <a:alpha val="0"/>
                  </a:schemeClr>
                </a:gs>
                <a:gs pos="36000">
                  <a:schemeClr val="accent5">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1" name="Rectangle 10"/>
            <p:cNvSpPr/>
            <p:nvPr/>
          </p:nvSpPr>
          <p:spPr bwMode="gray">
            <a:xfrm>
              <a:off x="6172200" y="402165"/>
              <a:ext cx="5596465" cy="6053670"/>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sp>
        <p:sp>
          <p:nvSpPr>
            <p:cNvPr id="22" name="Freeform 5"/>
            <p:cNvSpPr/>
            <p:nvPr/>
          </p:nvSpPr>
          <p:spPr bwMode="gray">
            <a:xfrm rot="15922489">
              <a:off x="4203594" y="1826078"/>
              <a:ext cx="3299407" cy="440924"/>
            </a:xfrm>
            <a:custGeom>
              <a:avLst/>
              <a:gdLst/>
              <a:ahLst/>
              <a:cxnLst/>
              <a:rect l="l" t="t" r="r" b="b"/>
              <a:pathLst>
                <a:path w="10000" h="5291">
                  <a:moveTo>
                    <a:pt x="85" y="2532"/>
                  </a:moveTo>
                  <a:cubicBezTo>
                    <a:pt x="1736" y="3911"/>
                    <a:pt x="7524" y="5298"/>
                    <a:pt x="9958" y="5291"/>
                  </a:cubicBezTo>
                  <a:cubicBezTo>
                    <a:pt x="9989" y="1958"/>
                    <a:pt x="9969" y="3333"/>
                    <a:pt x="10000" y="0"/>
                  </a:cubicBezTo>
                  <a:lnTo>
                    <a:pt x="10000" y="0"/>
                  </a:lnTo>
                  <a:lnTo>
                    <a:pt x="9667" y="204"/>
                  </a:lnTo>
                  <a:lnTo>
                    <a:pt x="9334" y="400"/>
                  </a:lnTo>
                  <a:lnTo>
                    <a:pt x="9001" y="590"/>
                  </a:lnTo>
                  <a:lnTo>
                    <a:pt x="8667" y="753"/>
                  </a:lnTo>
                  <a:lnTo>
                    <a:pt x="8333" y="917"/>
                  </a:lnTo>
                  <a:lnTo>
                    <a:pt x="7999" y="1071"/>
                  </a:lnTo>
                  <a:lnTo>
                    <a:pt x="7669" y="1202"/>
                  </a:lnTo>
                  <a:lnTo>
                    <a:pt x="7333" y="1325"/>
                  </a:lnTo>
                  <a:lnTo>
                    <a:pt x="7000" y="1440"/>
                  </a:lnTo>
                  <a:lnTo>
                    <a:pt x="6673" y="1538"/>
                  </a:lnTo>
                  <a:lnTo>
                    <a:pt x="6340" y="1636"/>
                  </a:lnTo>
                  <a:lnTo>
                    <a:pt x="6013" y="1719"/>
                  </a:lnTo>
                  <a:lnTo>
                    <a:pt x="5686" y="1784"/>
                  </a:lnTo>
                  <a:lnTo>
                    <a:pt x="5359" y="1850"/>
                  </a:lnTo>
                  <a:lnTo>
                    <a:pt x="5036" y="1906"/>
                  </a:lnTo>
                  <a:lnTo>
                    <a:pt x="4717" y="1948"/>
                  </a:lnTo>
                  <a:lnTo>
                    <a:pt x="4396" y="1980"/>
                  </a:lnTo>
                  <a:lnTo>
                    <a:pt x="4079" y="2013"/>
                  </a:lnTo>
                  <a:lnTo>
                    <a:pt x="3766" y="2029"/>
                  </a:lnTo>
                  <a:lnTo>
                    <a:pt x="3454" y="2046"/>
                  </a:lnTo>
                  <a:lnTo>
                    <a:pt x="3145" y="2053"/>
                  </a:lnTo>
                  <a:lnTo>
                    <a:pt x="2839" y="2046"/>
                  </a:lnTo>
                  <a:lnTo>
                    <a:pt x="2537" y="2046"/>
                  </a:lnTo>
                  <a:lnTo>
                    <a:pt x="2238" y="2029"/>
                  </a:lnTo>
                  <a:lnTo>
                    <a:pt x="1943" y="2004"/>
                  </a:lnTo>
                  <a:lnTo>
                    <a:pt x="1653" y="1980"/>
                  </a:lnTo>
                  <a:lnTo>
                    <a:pt x="1368" y="1955"/>
                  </a:lnTo>
                  <a:lnTo>
                    <a:pt x="1085" y="1915"/>
                  </a:lnTo>
                  <a:lnTo>
                    <a:pt x="806" y="1873"/>
                  </a:lnTo>
                  <a:lnTo>
                    <a:pt x="533" y="1833"/>
                  </a:lnTo>
                  <a:lnTo>
                    <a:pt x="0" y="1726"/>
                  </a:lnTo>
                  <a:cubicBezTo>
                    <a:pt x="28" y="1995"/>
                    <a:pt x="57" y="2263"/>
                    <a:pt x="85" y="2532"/>
                  </a:cubicBezTo>
                  <a:close/>
                </a:path>
              </a:pathLst>
            </a:custGeom>
            <a:solidFill>
              <a:schemeClr val="bg1">
                <a:alpha val="20000"/>
              </a:schemeClr>
            </a:solidFill>
            <a:ln>
              <a:noFill/>
            </a:ln>
          </p:spPr>
        </p:sp>
        <p:sp>
          <p:nvSpPr>
            <p:cNvPr id="12" name="Freeform 5"/>
            <p:cNvSpPr/>
            <p:nvPr/>
          </p:nvSpPr>
          <p:spPr bwMode="gray">
            <a:xfrm rot="16200000">
              <a:off x="3295432" y="2801721"/>
              <a:ext cx="6053670" cy="1254558"/>
            </a:xfrm>
            <a:custGeom>
              <a:avLst/>
              <a:gdLst/>
              <a:ahLst/>
              <a:cxnLst/>
              <a:rect l="l" t="t" r="r" b="b"/>
              <a:pathLst>
                <a:path w="10000" h="8000">
                  <a:moveTo>
                    <a:pt x="0" y="0"/>
                  </a:moveTo>
                  <a:lnTo>
                    <a:pt x="0" y="7970"/>
                  </a:lnTo>
                  <a:lnTo>
                    <a:pt x="10000" y="8000"/>
                  </a:lnTo>
                  <a:lnTo>
                    <a:pt x="10000" y="7"/>
                  </a:lnTo>
                  <a:lnTo>
                    <a:pt x="10000" y="7"/>
                  </a:lnTo>
                  <a:lnTo>
                    <a:pt x="9773" y="156"/>
                  </a:lnTo>
                  <a:lnTo>
                    <a:pt x="9547" y="298"/>
                  </a:lnTo>
                  <a:lnTo>
                    <a:pt x="9320" y="437"/>
                  </a:lnTo>
                  <a:lnTo>
                    <a:pt x="9092" y="556"/>
                  </a:lnTo>
                  <a:lnTo>
                    <a:pt x="8865" y="676"/>
                  </a:lnTo>
                  <a:lnTo>
                    <a:pt x="8637" y="788"/>
                  </a:lnTo>
                  <a:lnTo>
                    <a:pt x="8412" y="884"/>
                  </a:lnTo>
                  <a:lnTo>
                    <a:pt x="8184" y="975"/>
                  </a:lnTo>
                  <a:lnTo>
                    <a:pt x="7957" y="1058"/>
                  </a:lnTo>
                  <a:lnTo>
                    <a:pt x="7734" y="1130"/>
                  </a:lnTo>
                  <a:lnTo>
                    <a:pt x="7508" y="1202"/>
                  </a:lnTo>
                  <a:lnTo>
                    <a:pt x="7285" y="1262"/>
                  </a:lnTo>
                  <a:lnTo>
                    <a:pt x="7062" y="1309"/>
                  </a:lnTo>
                  <a:lnTo>
                    <a:pt x="6840" y="1358"/>
                  </a:lnTo>
                  <a:lnTo>
                    <a:pt x="6620" y="1399"/>
                  </a:lnTo>
                  <a:lnTo>
                    <a:pt x="6402" y="1428"/>
                  </a:lnTo>
                  <a:lnTo>
                    <a:pt x="6184" y="1453"/>
                  </a:lnTo>
                  <a:lnTo>
                    <a:pt x="5968" y="1477"/>
                  </a:lnTo>
                  <a:lnTo>
                    <a:pt x="5755" y="1488"/>
                  </a:lnTo>
                  <a:lnTo>
                    <a:pt x="5542" y="1500"/>
                  </a:lnTo>
                  <a:lnTo>
                    <a:pt x="5332" y="1506"/>
                  </a:lnTo>
                  <a:lnTo>
                    <a:pt x="5124" y="1500"/>
                  </a:lnTo>
                  <a:lnTo>
                    <a:pt x="4918" y="1500"/>
                  </a:lnTo>
                  <a:lnTo>
                    <a:pt x="4714" y="1488"/>
                  </a:lnTo>
                  <a:lnTo>
                    <a:pt x="4514" y="1470"/>
                  </a:lnTo>
                  <a:lnTo>
                    <a:pt x="4316" y="1453"/>
                  </a:lnTo>
                  <a:lnTo>
                    <a:pt x="4122" y="1434"/>
                  </a:lnTo>
                  <a:lnTo>
                    <a:pt x="3929" y="1405"/>
                  </a:lnTo>
                  <a:lnTo>
                    <a:pt x="3739" y="1374"/>
                  </a:lnTo>
                  <a:lnTo>
                    <a:pt x="3553" y="1346"/>
                  </a:lnTo>
                  <a:lnTo>
                    <a:pt x="3190" y="1267"/>
                  </a:lnTo>
                  <a:lnTo>
                    <a:pt x="2842" y="1183"/>
                  </a:lnTo>
                  <a:lnTo>
                    <a:pt x="2508" y="1095"/>
                  </a:lnTo>
                  <a:lnTo>
                    <a:pt x="2192" y="998"/>
                  </a:lnTo>
                  <a:lnTo>
                    <a:pt x="1890" y="897"/>
                  </a:lnTo>
                  <a:lnTo>
                    <a:pt x="1610" y="788"/>
                  </a:lnTo>
                  <a:lnTo>
                    <a:pt x="1347" y="681"/>
                  </a:lnTo>
                  <a:lnTo>
                    <a:pt x="1105" y="574"/>
                  </a:lnTo>
                  <a:lnTo>
                    <a:pt x="883" y="473"/>
                  </a:lnTo>
                  <a:lnTo>
                    <a:pt x="686" y="377"/>
                  </a:lnTo>
                  <a:lnTo>
                    <a:pt x="508" y="286"/>
                  </a:lnTo>
                  <a:lnTo>
                    <a:pt x="358" y="210"/>
                  </a:lnTo>
                  <a:lnTo>
                    <a:pt x="232" y="138"/>
                  </a:lnTo>
                  <a:lnTo>
                    <a:pt x="59" y="35"/>
                  </a:lnTo>
                  <a:lnTo>
                    <a:pt x="0" y="0"/>
                  </a:lnTo>
                  <a:lnTo>
                    <a:pt x="0" y="0"/>
                  </a:lnTo>
                  <a:close/>
                </a:path>
              </a:pathLst>
            </a:custGeom>
            <a:solidFill>
              <a:schemeClr val="bg1"/>
            </a:solidFill>
            <a:ln>
              <a:noFill/>
            </a:ln>
          </p:spPr>
        </p:sp>
        <p:sp>
          <p:nvSpPr>
            <p:cNvPr id="15" name="Freeform 5"/>
            <p:cNvSpPr>
              <a:spLocks noEditPoints="1"/>
            </p:cNvSpPr>
            <p:nvPr/>
          </p:nvSpPr>
          <p:spPr bwMode="gray">
            <a:xfrm>
              <a:off x="0" y="1587"/>
              <a:ext cx="12192000" cy="6856413"/>
            </a:xfrm>
            <a:custGeom>
              <a:avLst/>
              <a:gdLst/>
              <a:ahLst/>
              <a:cxnLst/>
              <a:rect l="0" t="0" r="r" b="b"/>
              <a:pathLst>
                <a:path w="15356" h="8638">
                  <a:moveTo>
                    <a:pt x="0" y="0"/>
                  </a:moveTo>
                  <a:lnTo>
                    <a:pt x="0" y="8638"/>
                  </a:lnTo>
                  <a:lnTo>
                    <a:pt x="15356" y="8638"/>
                  </a:lnTo>
                  <a:lnTo>
                    <a:pt x="15356" y="0"/>
                  </a:lnTo>
                  <a:lnTo>
                    <a:pt x="0" y="0"/>
                  </a:lnTo>
                  <a:close/>
                  <a:moveTo>
                    <a:pt x="14748" y="8038"/>
                  </a:moveTo>
                  <a:lnTo>
                    <a:pt x="600" y="8038"/>
                  </a:lnTo>
                  <a:lnTo>
                    <a:pt x="600" y="592"/>
                  </a:lnTo>
                  <a:lnTo>
                    <a:pt x="14748" y="592"/>
                  </a:lnTo>
                  <a:lnTo>
                    <a:pt x="14748" y="8038"/>
                  </a:lnTo>
                  <a:close/>
                </a:path>
              </a:pathLst>
            </a:custGeom>
            <a:solidFill>
              <a:schemeClr val="bg1"/>
            </a:solidFill>
            <a:ln>
              <a:noFill/>
            </a:ln>
          </p:spPr>
        </p:sp>
      </p:grpSp>
      <p:sp>
        <p:nvSpPr>
          <p:cNvPr id="2" name="Title 1"/>
          <p:cNvSpPr>
            <a:spLocks noGrp="1"/>
          </p:cNvSpPr>
          <p:nvPr>
            <p:ph type="title"/>
          </p:nvPr>
        </p:nvSpPr>
        <p:spPr>
          <a:xfrm>
            <a:off x="1154955" y="1693333"/>
            <a:ext cx="3865134" cy="1735667"/>
          </a:xfrm>
        </p:spPr>
        <p:txBody>
          <a:bodyPr anchor="b">
            <a:normAutofit/>
          </a:bodyPr>
          <a:lstStyle>
            <a:lvl1pPr algn="l">
              <a:defRPr sz="3600" b="0"/>
            </a:lvl1pPr>
          </a:lstStyle>
          <a:p>
            <a:r>
              <a:rPr lang="fr-FR"/>
              <a:t>Modifiez le style du titre</a:t>
            </a:r>
            <a:endParaRPr lang="en-US" dirty="0"/>
          </a:p>
        </p:txBody>
      </p:sp>
      <p:sp>
        <p:nvSpPr>
          <p:cNvPr id="3" name="Picture Placeholder 2"/>
          <p:cNvSpPr>
            <a:spLocks noGrp="1" noChangeAspect="1"/>
          </p:cNvSpPr>
          <p:nvPr>
            <p:ph type="pic" idx="1"/>
          </p:nvPr>
        </p:nvSpPr>
        <p:spPr>
          <a:xfrm>
            <a:off x="6547870" y="1143000"/>
            <a:ext cx="3227193" cy="4572000"/>
          </a:xfrm>
          <a:prstGeom prst="roundRect">
            <a:avLst>
              <a:gd name="adj" fmla="val 1858"/>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pPr marL="0" lvl="0" indent="0" algn="ctr">
              <a:buNone/>
            </a:pPr>
            <a:r>
              <a:rPr lang="fr-FR"/>
              <a:t>Cliquez sur l'icône pour ajouter une image</a:t>
            </a:r>
            <a:endParaRPr lang="en-US" dirty="0"/>
          </a:p>
        </p:txBody>
      </p:sp>
      <p:sp>
        <p:nvSpPr>
          <p:cNvPr id="4" name="Text Placeholder 3"/>
          <p:cNvSpPr>
            <a:spLocks noGrp="1"/>
          </p:cNvSpPr>
          <p:nvPr>
            <p:ph type="body" sz="half" idx="2"/>
          </p:nvPr>
        </p:nvSpPr>
        <p:spPr bwMode="gray">
          <a:xfrm>
            <a:off x="1154954" y="3657600"/>
            <a:ext cx="3859212" cy="1371600"/>
          </a:xfrm>
        </p:spPr>
        <p:txBody>
          <a:bodyPr>
            <a:normAutofit/>
          </a:bodyPr>
          <a:lstStyle>
            <a:lvl1pPr marL="0" indent="0">
              <a:buNone/>
              <a:defRPr sz="1400">
                <a:solidFill>
                  <a:schemeClr val="accent1">
                    <a:lumMod val="60000"/>
                    <a:lumOff val="40000"/>
                  </a:schemeClr>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fr-FR"/>
              <a:t>Modifiez les styles du texte du masque</a:t>
            </a:r>
          </a:p>
        </p:txBody>
      </p:sp>
      <p:sp>
        <p:nvSpPr>
          <p:cNvPr id="5" name="Date Placeholder 4"/>
          <p:cNvSpPr>
            <a:spLocks noGrp="1"/>
          </p:cNvSpPr>
          <p:nvPr>
            <p:ph type="dt" sz="half" idx="10"/>
          </p:nvPr>
        </p:nvSpPr>
        <p:spPr/>
        <p:txBody>
          <a:bodyPr/>
          <a:lstStyle/>
          <a:p>
            <a:fld id="{80348BC0-B831-4F50-AA75-D0D58A0FBCD7}" type="datetimeFigureOut">
              <a:rPr lang="fr-FR" smtClean="0"/>
              <a:t>24/08/2026</a:t>
            </a:fld>
            <a:endParaRPr lang="fr-FR"/>
          </a:p>
        </p:txBody>
      </p:sp>
      <p:sp>
        <p:nvSpPr>
          <p:cNvPr id="6" name="Footer Placeholder 5"/>
          <p:cNvSpPr>
            <a:spLocks noGrp="1"/>
          </p:cNvSpPr>
          <p:nvPr>
            <p:ph type="ftr" sz="quarter" idx="11"/>
          </p:nvPr>
        </p:nvSpPr>
        <p:spPr/>
        <p:txBody>
          <a:bodyPr/>
          <a:lstStyle/>
          <a:p>
            <a:endParaRPr lang="fr-FR"/>
          </a:p>
        </p:txBody>
      </p:sp>
      <p:sp>
        <p:nvSpPr>
          <p:cNvPr id="16" name="Rectangle 15"/>
          <p:cNvSpPr/>
          <p:nvPr/>
        </p:nvSpPr>
        <p:spPr>
          <a:xfrm>
            <a:off x="10437812" y="0"/>
            <a:ext cx="68580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sp>
      <p:sp>
        <p:nvSpPr>
          <p:cNvPr id="7" name="Slide Number Placeholder 6"/>
          <p:cNvSpPr>
            <a:spLocks noGrp="1"/>
          </p:cNvSpPr>
          <p:nvPr>
            <p:ph type="sldNum" sz="quarter" idx="12"/>
          </p:nvPr>
        </p:nvSpPr>
        <p:spPr/>
        <p:txBody>
          <a:bodyPr/>
          <a:lstStyle/>
          <a:p>
            <a:fld id="{1EE3B753-E311-47E2-B1B6-150CEAA8B213}" type="slidenum">
              <a:rPr lang="fr-FR" smtClean="0"/>
              <a:t>‹N°›</a:t>
            </a:fld>
            <a:endParaRPr lang="fr-FR"/>
          </a:p>
        </p:txBody>
      </p:sp>
    </p:spTree>
    <p:extLst>
      <p:ext uri="{BB962C8B-B14F-4D97-AF65-F5344CB8AC3E}">
        <p14:creationId xmlns:p14="http://schemas.microsoft.com/office/powerpoint/2010/main" val="302359551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Image panoramique avec légende">
    <p:spTree>
      <p:nvGrpSpPr>
        <p:cNvPr id="1" name=""/>
        <p:cNvGrpSpPr/>
        <p:nvPr/>
      </p:nvGrpSpPr>
      <p:grpSpPr>
        <a:xfrm>
          <a:off x="0" y="0"/>
          <a:ext cx="0" cy="0"/>
          <a:chOff x="0" y="0"/>
          <a:chExt cx="0" cy="0"/>
        </a:xfrm>
      </p:grpSpPr>
      <p:grpSp>
        <p:nvGrpSpPr>
          <p:cNvPr id="9" name="Group 8"/>
          <p:cNvGrpSpPr/>
          <p:nvPr/>
        </p:nvGrpSpPr>
        <p:grpSpPr>
          <a:xfrm>
            <a:off x="0" y="0"/>
            <a:ext cx="12192000" cy="6858000"/>
            <a:chOff x="0" y="0"/>
            <a:chExt cx="12192000" cy="6858000"/>
          </a:xfrm>
        </p:grpSpPr>
        <p:sp>
          <p:nvSpPr>
            <p:cNvPr id="13" name="Rectangle 12"/>
            <p:cNvSpPr/>
            <p:nvPr/>
          </p:nvSpPr>
          <p:spPr>
            <a:xfrm>
              <a:off x="0" y="0"/>
              <a:ext cx="12192000" cy="6858000"/>
            </a:xfrm>
            <a:prstGeom prst="rect">
              <a:avLst/>
            </a:prstGeom>
            <a:blipFill>
              <a:blip r:embed="rId2">
                <a:duotone>
                  <a:schemeClr val="dk2">
                    <a:shade val="69000"/>
                    <a:hueMod val="91000"/>
                    <a:satMod val="164000"/>
                    <a:lumMod val="74000"/>
                  </a:schemeClr>
                  <a:schemeClr val="dk2">
                    <a:hueMod val="124000"/>
                    <a:satMod val="140000"/>
                    <a:lumMod val="142000"/>
                  </a:schemeClr>
                </a:duotone>
              </a:blip>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sp>
        <p:sp>
          <p:nvSpPr>
            <p:cNvPr id="17" name="Oval 16"/>
            <p:cNvSpPr/>
            <p:nvPr/>
          </p:nvSpPr>
          <p:spPr>
            <a:xfrm>
              <a:off x="0" y="2667000"/>
              <a:ext cx="4191000" cy="4191000"/>
            </a:xfrm>
            <a:prstGeom prst="ellipse">
              <a:avLst/>
            </a:prstGeom>
            <a:gradFill flip="none" rotWithShape="1">
              <a:gsLst>
                <a:gs pos="0">
                  <a:schemeClr val="accent5">
                    <a:alpha val="11000"/>
                  </a:schemeClr>
                </a:gs>
                <a:gs pos="75000">
                  <a:schemeClr val="accent5">
                    <a:alpha val="0"/>
                  </a:schemeClr>
                </a:gs>
                <a:gs pos="36000">
                  <a:schemeClr val="accent5">
                    <a:alpha val="10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8" name="Oval 17"/>
            <p:cNvSpPr/>
            <p:nvPr/>
          </p:nvSpPr>
          <p:spPr>
            <a:xfrm>
              <a:off x="0" y="2895600"/>
              <a:ext cx="2362200" cy="2362200"/>
            </a:xfrm>
            <a:prstGeom prst="ellipse">
              <a:avLst/>
            </a:prstGeom>
            <a:gradFill flip="none" rotWithShape="1">
              <a:gsLst>
                <a:gs pos="0">
                  <a:schemeClr val="accent5">
                    <a:alpha val="8000"/>
                  </a:schemeClr>
                </a:gs>
                <a:gs pos="72000">
                  <a:schemeClr val="accent5">
                    <a:alpha val="0"/>
                  </a:schemeClr>
                </a:gs>
                <a:gs pos="36000">
                  <a:schemeClr val="accent5">
                    <a:alpha val="8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9" name="Oval 18"/>
            <p:cNvSpPr/>
            <p:nvPr/>
          </p:nvSpPr>
          <p:spPr>
            <a:xfrm>
              <a:off x="8609012" y="5867400"/>
              <a:ext cx="990600" cy="990600"/>
            </a:xfrm>
            <a:prstGeom prst="ellipse">
              <a:avLst/>
            </a:prstGeom>
            <a:gradFill flip="none" rotWithShape="1">
              <a:gsLst>
                <a:gs pos="0">
                  <a:schemeClr val="accent5">
                    <a:alpha val="14000"/>
                  </a:schemeClr>
                </a:gs>
                <a:gs pos="66000">
                  <a:schemeClr val="accent5">
                    <a:alpha val="0"/>
                  </a:schemeClr>
                </a:gs>
                <a:gs pos="36000">
                  <a:schemeClr val="accent5">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20" name="Oval 19"/>
            <p:cNvSpPr/>
            <p:nvPr/>
          </p:nvSpPr>
          <p:spPr>
            <a:xfrm>
              <a:off x="8609012" y="1676400"/>
              <a:ext cx="2819400" cy="2819400"/>
            </a:xfrm>
            <a:prstGeom prst="ellipse">
              <a:avLst/>
            </a:prstGeom>
            <a:gradFill flip="none" rotWithShape="1">
              <a:gsLst>
                <a:gs pos="0">
                  <a:schemeClr val="accent5">
                    <a:alpha val="7000"/>
                  </a:schemeClr>
                </a:gs>
                <a:gs pos="69000">
                  <a:schemeClr val="accent5">
                    <a:alpha val="0"/>
                  </a:schemeClr>
                </a:gs>
                <a:gs pos="36000">
                  <a:schemeClr val="accent5">
                    <a:alpha val="6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21" name="Oval 20"/>
            <p:cNvSpPr/>
            <p:nvPr/>
          </p:nvSpPr>
          <p:spPr>
            <a:xfrm>
              <a:off x="7999412" y="8464"/>
              <a:ext cx="1600200" cy="1600200"/>
            </a:xfrm>
            <a:prstGeom prst="ellipse">
              <a:avLst/>
            </a:prstGeom>
            <a:gradFill flip="none" rotWithShape="1">
              <a:gsLst>
                <a:gs pos="0">
                  <a:schemeClr val="accent5">
                    <a:alpha val="14000"/>
                  </a:schemeClr>
                </a:gs>
                <a:gs pos="73000">
                  <a:schemeClr val="accent5">
                    <a:alpha val="0"/>
                  </a:schemeClr>
                </a:gs>
                <a:gs pos="36000">
                  <a:schemeClr val="accent5">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4" name="Freeform 5"/>
            <p:cNvSpPr/>
            <p:nvPr/>
          </p:nvSpPr>
          <p:spPr bwMode="gray">
            <a:xfrm rot="10371525">
              <a:off x="263767" y="4438254"/>
              <a:ext cx="3299407" cy="440924"/>
            </a:xfrm>
            <a:custGeom>
              <a:avLst/>
              <a:gdLst/>
              <a:ahLst/>
              <a:cxnLst/>
              <a:rect l="l" t="t" r="r" b="b"/>
              <a:pathLst>
                <a:path w="10000" h="5291">
                  <a:moveTo>
                    <a:pt x="85" y="2532"/>
                  </a:moveTo>
                  <a:cubicBezTo>
                    <a:pt x="1736" y="3911"/>
                    <a:pt x="7524" y="5298"/>
                    <a:pt x="9958" y="5291"/>
                  </a:cubicBezTo>
                  <a:cubicBezTo>
                    <a:pt x="9989" y="1958"/>
                    <a:pt x="9969" y="3333"/>
                    <a:pt x="10000" y="0"/>
                  </a:cubicBezTo>
                  <a:lnTo>
                    <a:pt x="10000" y="0"/>
                  </a:lnTo>
                  <a:lnTo>
                    <a:pt x="9667" y="204"/>
                  </a:lnTo>
                  <a:lnTo>
                    <a:pt x="9334" y="400"/>
                  </a:lnTo>
                  <a:lnTo>
                    <a:pt x="9001" y="590"/>
                  </a:lnTo>
                  <a:lnTo>
                    <a:pt x="8667" y="753"/>
                  </a:lnTo>
                  <a:lnTo>
                    <a:pt x="8333" y="917"/>
                  </a:lnTo>
                  <a:lnTo>
                    <a:pt x="7999" y="1071"/>
                  </a:lnTo>
                  <a:lnTo>
                    <a:pt x="7669" y="1202"/>
                  </a:lnTo>
                  <a:lnTo>
                    <a:pt x="7333" y="1325"/>
                  </a:lnTo>
                  <a:lnTo>
                    <a:pt x="7000" y="1440"/>
                  </a:lnTo>
                  <a:lnTo>
                    <a:pt x="6673" y="1538"/>
                  </a:lnTo>
                  <a:lnTo>
                    <a:pt x="6340" y="1636"/>
                  </a:lnTo>
                  <a:lnTo>
                    <a:pt x="6013" y="1719"/>
                  </a:lnTo>
                  <a:lnTo>
                    <a:pt x="5686" y="1784"/>
                  </a:lnTo>
                  <a:lnTo>
                    <a:pt x="5359" y="1850"/>
                  </a:lnTo>
                  <a:lnTo>
                    <a:pt x="5036" y="1906"/>
                  </a:lnTo>
                  <a:lnTo>
                    <a:pt x="4717" y="1948"/>
                  </a:lnTo>
                  <a:lnTo>
                    <a:pt x="4396" y="1980"/>
                  </a:lnTo>
                  <a:lnTo>
                    <a:pt x="4079" y="2013"/>
                  </a:lnTo>
                  <a:lnTo>
                    <a:pt x="3766" y="2029"/>
                  </a:lnTo>
                  <a:lnTo>
                    <a:pt x="3454" y="2046"/>
                  </a:lnTo>
                  <a:lnTo>
                    <a:pt x="3145" y="2053"/>
                  </a:lnTo>
                  <a:lnTo>
                    <a:pt x="2839" y="2046"/>
                  </a:lnTo>
                  <a:lnTo>
                    <a:pt x="2537" y="2046"/>
                  </a:lnTo>
                  <a:lnTo>
                    <a:pt x="2238" y="2029"/>
                  </a:lnTo>
                  <a:lnTo>
                    <a:pt x="1943" y="2004"/>
                  </a:lnTo>
                  <a:lnTo>
                    <a:pt x="1653" y="1980"/>
                  </a:lnTo>
                  <a:lnTo>
                    <a:pt x="1368" y="1955"/>
                  </a:lnTo>
                  <a:lnTo>
                    <a:pt x="1085" y="1915"/>
                  </a:lnTo>
                  <a:lnTo>
                    <a:pt x="806" y="1873"/>
                  </a:lnTo>
                  <a:lnTo>
                    <a:pt x="533" y="1833"/>
                  </a:lnTo>
                  <a:lnTo>
                    <a:pt x="0" y="1726"/>
                  </a:lnTo>
                  <a:cubicBezTo>
                    <a:pt x="28" y="1995"/>
                    <a:pt x="57" y="2263"/>
                    <a:pt x="85" y="2532"/>
                  </a:cubicBezTo>
                  <a:close/>
                </a:path>
              </a:pathLst>
            </a:custGeom>
            <a:solidFill>
              <a:schemeClr val="bg1">
                <a:alpha val="20000"/>
              </a:schemeClr>
            </a:solidFill>
            <a:ln>
              <a:noFill/>
            </a:ln>
          </p:spPr>
        </p:sp>
        <p:sp>
          <p:nvSpPr>
            <p:cNvPr id="11" name="Freeform 5"/>
            <p:cNvSpPr/>
            <p:nvPr/>
          </p:nvSpPr>
          <p:spPr bwMode="gray">
            <a:xfrm rot="10800000">
              <a:off x="459506" y="321130"/>
              <a:ext cx="11277600" cy="4533900"/>
            </a:xfrm>
            <a:custGeom>
              <a:avLst/>
              <a:gdLst/>
              <a:ahLst/>
              <a:cxnLst/>
              <a:rect l="0" t="0" r="r" b="b"/>
              <a:pathLst>
                <a:path w="7104" h="2856">
                  <a:moveTo>
                    <a:pt x="0" y="0"/>
                  </a:moveTo>
                  <a:lnTo>
                    <a:pt x="0" y="2856"/>
                  </a:lnTo>
                  <a:lnTo>
                    <a:pt x="7104" y="2856"/>
                  </a:lnTo>
                  <a:lnTo>
                    <a:pt x="7104" y="1"/>
                  </a:lnTo>
                  <a:lnTo>
                    <a:pt x="7104" y="1"/>
                  </a:lnTo>
                  <a:lnTo>
                    <a:pt x="6943" y="26"/>
                  </a:lnTo>
                  <a:lnTo>
                    <a:pt x="6782" y="50"/>
                  </a:lnTo>
                  <a:lnTo>
                    <a:pt x="6621" y="73"/>
                  </a:lnTo>
                  <a:lnTo>
                    <a:pt x="6459" y="93"/>
                  </a:lnTo>
                  <a:lnTo>
                    <a:pt x="6298" y="113"/>
                  </a:lnTo>
                  <a:lnTo>
                    <a:pt x="6136" y="132"/>
                  </a:lnTo>
                  <a:lnTo>
                    <a:pt x="5976" y="148"/>
                  </a:lnTo>
                  <a:lnTo>
                    <a:pt x="5814" y="163"/>
                  </a:lnTo>
                  <a:lnTo>
                    <a:pt x="5653" y="177"/>
                  </a:lnTo>
                  <a:lnTo>
                    <a:pt x="5494" y="189"/>
                  </a:lnTo>
                  <a:lnTo>
                    <a:pt x="5334" y="201"/>
                  </a:lnTo>
                  <a:lnTo>
                    <a:pt x="5175" y="211"/>
                  </a:lnTo>
                  <a:lnTo>
                    <a:pt x="5017" y="219"/>
                  </a:lnTo>
                  <a:lnTo>
                    <a:pt x="4859" y="227"/>
                  </a:lnTo>
                  <a:lnTo>
                    <a:pt x="4703" y="234"/>
                  </a:lnTo>
                  <a:lnTo>
                    <a:pt x="4548" y="239"/>
                  </a:lnTo>
                  <a:lnTo>
                    <a:pt x="4393" y="243"/>
                  </a:lnTo>
                  <a:lnTo>
                    <a:pt x="4240" y="247"/>
                  </a:lnTo>
                  <a:lnTo>
                    <a:pt x="4088" y="249"/>
                  </a:lnTo>
                  <a:lnTo>
                    <a:pt x="3937" y="251"/>
                  </a:lnTo>
                  <a:lnTo>
                    <a:pt x="3788" y="252"/>
                  </a:lnTo>
                  <a:lnTo>
                    <a:pt x="3640" y="251"/>
                  </a:lnTo>
                  <a:lnTo>
                    <a:pt x="3494" y="251"/>
                  </a:lnTo>
                  <a:lnTo>
                    <a:pt x="3349" y="249"/>
                  </a:lnTo>
                  <a:lnTo>
                    <a:pt x="3207" y="246"/>
                  </a:lnTo>
                  <a:lnTo>
                    <a:pt x="3066" y="243"/>
                  </a:lnTo>
                  <a:lnTo>
                    <a:pt x="2928" y="240"/>
                  </a:lnTo>
                  <a:lnTo>
                    <a:pt x="2791" y="235"/>
                  </a:lnTo>
                  <a:lnTo>
                    <a:pt x="2656" y="230"/>
                  </a:lnTo>
                  <a:lnTo>
                    <a:pt x="2524" y="225"/>
                  </a:lnTo>
                  <a:lnTo>
                    <a:pt x="2266" y="212"/>
                  </a:lnTo>
                  <a:lnTo>
                    <a:pt x="2019" y="198"/>
                  </a:lnTo>
                  <a:lnTo>
                    <a:pt x="1782" y="183"/>
                  </a:lnTo>
                  <a:lnTo>
                    <a:pt x="1557" y="167"/>
                  </a:lnTo>
                  <a:lnTo>
                    <a:pt x="1343" y="150"/>
                  </a:lnTo>
                  <a:lnTo>
                    <a:pt x="1144" y="132"/>
                  </a:lnTo>
                  <a:lnTo>
                    <a:pt x="957" y="114"/>
                  </a:lnTo>
                  <a:lnTo>
                    <a:pt x="785" y="96"/>
                  </a:lnTo>
                  <a:lnTo>
                    <a:pt x="627" y="79"/>
                  </a:lnTo>
                  <a:lnTo>
                    <a:pt x="487" y="63"/>
                  </a:lnTo>
                  <a:lnTo>
                    <a:pt x="361" y="48"/>
                  </a:lnTo>
                  <a:lnTo>
                    <a:pt x="254" y="35"/>
                  </a:lnTo>
                  <a:lnTo>
                    <a:pt x="165" y="23"/>
                  </a:lnTo>
                  <a:lnTo>
                    <a:pt x="42" y="6"/>
                  </a:lnTo>
                  <a:lnTo>
                    <a:pt x="0" y="0"/>
                  </a:lnTo>
                  <a:lnTo>
                    <a:pt x="0" y="0"/>
                  </a:lnTo>
                  <a:close/>
                </a:path>
              </a:pathLst>
            </a:custGeom>
            <a:solidFill>
              <a:schemeClr val="bg1"/>
            </a:solidFill>
            <a:ln>
              <a:noFill/>
            </a:ln>
          </p:spPr>
        </p:sp>
        <p:sp>
          <p:nvSpPr>
            <p:cNvPr id="15" name="Freeform 5"/>
            <p:cNvSpPr>
              <a:spLocks noEditPoints="1"/>
            </p:cNvSpPr>
            <p:nvPr/>
          </p:nvSpPr>
          <p:spPr bwMode="gray">
            <a:xfrm>
              <a:off x="0" y="1587"/>
              <a:ext cx="12192000" cy="6856413"/>
            </a:xfrm>
            <a:custGeom>
              <a:avLst/>
              <a:gdLst/>
              <a:ahLst/>
              <a:cxnLst/>
              <a:rect l="0" t="0" r="r" b="b"/>
              <a:pathLst>
                <a:path w="15356" h="8638">
                  <a:moveTo>
                    <a:pt x="0" y="0"/>
                  </a:moveTo>
                  <a:lnTo>
                    <a:pt x="0" y="8638"/>
                  </a:lnTo>
                  <a:lnTo>
                    <a:pt x="15356" y="8638"/>
                  </a:lnTo>
                  <a:lnTo>
                    <a:pt x="15356" y="0"/>
                  </a:lnTo>
                  <a:lnTo>
                    <a:pt x="0" y="0"/>
                  </a:lnTo>
                  <a:close/>
                  <a:moveTo>
                    <a:pt x="14748" y="8038"/>
                  </a:moveTo>
                  <a:lnTo>
                    <a:pt x="600" y="8038"/>
                  </a:lnTo>
                  <a:lnTo>
                    <a:pt x="600" y="592"/>
                  </a:lnTo>
                  <a:lnTo>
                    <a:pt x="14748" y="592"/>
                  </a:lnTo>
                  <a:lnTo>
                    <a:pt x="14748" y="8038"/>
                  </a:lnTo>
                  <a:close/>
                </a:path>
              </a:pathLst>
            </a:custGeom>
            <a:solidFill>
              <a:schemeClr val="bg1"/>
            </a:solidFill>
            <a:ln>
              <a:noFill/>
            </a:ln>
          </p:spPr>
        </p:sp>
      </p:grpSp>
      <p:sp>
        <p:nvSpPr>
          <p:cNvPr id="2" name="Title 1"/>
          <p:cNvSpPr>
            <a:spLocks noGrp="1"/>
          </p:cNvSpPr>
          <p:nvPr>
            <p:ph type="title"/>
          </p:nvPr>
        </p:nvSpPr>
        <p:spPr>
          <a:xfrm>
            <a:off x="1154954" y="4969927"/>
            <a:ext cx="8825659" cy="566738"/>
          </a:xfrm>
        </p:spPr>
        <p:txBody>
          <a:bodyPr anchor="b">
            <a:normAutofit/>
          </a:bodyPr>
          <a:lstStyle>
            <a:lvl1pPr algn="l">
              <a:defRPr sz="2400" b="0"/>
            </a:lvl1pPr>
          </a:lstStyle>
          <a:p>
            <a:r>
              <a:rPr lang="fr-FR"/>
              <a:t>Modifiez le style du titre</a:t>
            </a:r>
            <a:endParaRPr lang="en-US" dirty="0"/>
          </a:p>
        </p:txBody>
      </p:sp>
      <p:sp>
        <p:nvSpPr>
          <p:cNvPr id="3" name="Picture Placeholder 2"/>
          <p:cNvSpPr>
            <a:spLocks noGrp="1" noChangeAspect="1"/>
          </p:cNvSpPr>
          <p:nvPr>
            <p:ph type="pic" idx="1"/>
          </p:nvPr>
        </p:nvSpPr>
        <p:spPr>
          <a:xfrm>
            <a:off x="1154954" y="685800"/>
            <a:ext cx="8825659" cy="3429000"/>
          </a:xfrm>
          <a:prstGeom prst="roundRect">
            <a:avLst>
              <a:gd name="adj" fmla="val 1858"/>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fr-FR"/>
              <a:t>Cliquez sur l'icône pour ajouter une image</a:t>
            </a:r>
            <a:endParaRPr lang="en-US" dirty="0"/>
          </a:p>
        </p:txBody>
      </p:sp>
      <p:sp>
        <p:nvSpPr>
          <p:cNvPr id="4" name="Text Placeholder 3"/>
          <p:cNvSpPr>
            <a:spLocks noGrp="1"/>
          </p:cNvSpPr>
          <p:nvPr>
            <p:ph type="body" sz="half" idx="2"/>
          </p:nvPr>
        </p:nvSpPr>
        <p:spPr>
          <a:xfrm>
            <a:off x="1154954" y="5536665"/>
            <a:ext cx="8825658" cy="493712"/>
          </a:xfrm>
        </p:spPr>
        <p:txBody>
          <a:bodyPr>
            <a:normAutofit/>
          </a:bodyPr>
          <a:lstStyle>
            <a:lvl1pPr marL="0" indent="0">
              <a:buNone/>
              <a:defRPr sz="1200">
                <a:solidFill>
                  <a:schemeClr val="accent1">
                    <a:lumMod val="60000"/>
                    <a:lumOff val="40000"/>
                  </a:schemeClr>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fr-FR"/>
              <a:t>Modifiez les styles du texte du masque</a:t>
            </a:r>
          </a:p>
        </p:txBody>
      </p:sp>
      <p:sp>
        <p:nvSpPr>
          <p:cNvPr id="5" name="Date Placeholder 4"/>
          <p:cNvSpPr>
            <a:spLocks noGrp="1"/>
          </p:cNvSpPr>
          <p:nvPr>
            <p:ph type="dt" sz="half" idx="10"/>
          </p:nvPr>
        </p:nvSpPr>
        <p:spPr/>
        <p:txBody>
          <a:bodyPr/>
          <a:lstStyle/>
          <a:p>
            <a:fld id="{80348BC0-B831-4F50-AA75-D0D58A0FBCD7}" type="datetimeFigureOut">
              <a:rPr lang="fr-FR" smtClean="0"/>
              <a:t>24/08/2026</a:t>
            </a:fld>
            <a:endParaRPr lang="fr-FR"/>
          </a:p>
        </p:txBody>
      </p:sp>
      <p:sp>
        <p:nvSpPr>
          <p:cNvPr id="6" name="Footer Placeholder 5"/>
          <p:cNvSpPr>
            <a:spLocks noGrp="1"/>
          </p:cNvSpPr>
          <p:nvPr>
            <p:ph type="ftr" sz="quarter" idx="11"/>
          </p:nvPr>
        </p:nvSpPr>
        <p:spPr/>
        <p:txBody>
          <a:bodyPr/>
          <a:lstStyle/>
          <a:p>
            <a:endParaRPr lang="fr-FR"/>
          </a:p>
        </p:txBody>
      </p:sp>
      <p:sp>
        <p:nvSpPr>
          <p:cNvPr id="16" name="Rectangle 15"/>
          <p:cNvSpPr/>
          <p:nvPr/>
        </p:nvSpPr>
        <p:spPr>
          <a:xfrm>
            <a:off x="10437812" y="0"/>
            <a:ext cx="68580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sp>
      <p:sp>
        <p:nvSpPr>
          <p:cNvPr id="7" name="Slide Number Placeholder 6"/>
          <p:cNvSpPr>
            <a:spLocks noGrp="1"/>
          </p:cNvSpPr>
          <p:nvPr>
            <p:ph type="sldNum" sz="quarter" idx="12"/>
          </p:nvPr>
        </p:nvSpPr>
        <p:spPr/>
        <p:txBody>
          <a:bodyPr/>
          <a:lstStyle/>
          <a:p>
            <a:fld id="{1EE3B753-E311-47E2-B1B6-150CEAA8B213}" type="slidenum">
              <a:rPr lang="fr-FR" smtClean="0"/>
              <a:t>‹N°›</a:t>
            </a:fld>
            <a:endParaRPr lang="fr-FR"/>
          </a:p>
        </p:txBody>
      </p:sp>
    </p:spTree>
    <p:extLst>
      <p:ext uri="{BB962C8B-B14F-4D97-AF65-F5344CB8AC3E}">
        <p14:creationId xmlns:p14="http://schemas.microsoft.com/office/powerpoint/2010/main" val="274933056"/>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showMasterSp="0" preserve="1">
  <p:cSld name="Titre et légende">
    <p:spTree>
      <p:nvGrpSpPr>
        <p:cNvPr id="1" name=""/>
        <p:cNvGrpSpPr/>
        <p:nvPr/>
      </p:nvGrpSpPr>
      <p:grpSpPr>
        <a:xfrm>
          <a:off x="0" y="0"/>
          <a:ext cx="0" cy="0"/>
          <a:chOff x="0" y="0"/>
          <a:chExt cx="0" cy="0"/>
        </a:xfrm>
      </p:grpSpPr>
      <p:grpSp>
        <p:nvGrpSpPr>
          <p:cNvPr id="7" name="Group 6"/>
          <p:cNvGrpSpPr/>
          <p:nvPr/>
        </p:nvGrpSpPr>
        <p:grpSpPr>
          <a:xfrm>
            <a:off x="0" y="0"/>
            <a:ext cx="12192000" cy="6858000"/>
            <a:chOff x="0" y="0"/>
            <a:chExt cx="12192000" cy="6858000"/>
          </a:xfrm>
        </p:grpSpPr>
        <p:sp>
          <p:nvSpPr>
            <p:cNvPr id="11" name="Rectangle 10"/>
            <p:cNvSpPr/>
            <p:nvPr/>
          </p:nvSpPr>
          <p:spPr>
            <a:xfrm>
              <a:off x="0" y="0"/>
              <a:ext cx="12192000" cy="6858000"/>
            </a:xfrm>
            <a:prstGeom prst="rect">
              <a:avLst/>
            </a:prstGeom>
            <a:blipFill>
              <a:blip r:embed="rId2">
                <a:duotone>
                  <a:schemeClr val="dk2">
                    <a:shade val="69000"/>
                    <a:hueMod val="91000"/>
                    <a:satMod val="164000"/>
                    <a:lumMod val="74000"/>
                  </a:schemeClr>
                  <a:schemeClr val="dk2">
                    <a:hueMod val="124000"/>
                    <a:satMod val="140000"/>
                    <a:lumMod val="142000"/>
                  </a:schemeClr>
                </a:duotone>
              </a:blip>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sp>
        <p:sp>
          <p:nvSpPr>
            <p:cNvPr id="14" name="Oval 13"/>
            <p:cNvSpPr/>
            <p:nvPr/>
          </p:nvSpPr>
          <p:spPr>
            <a:xfrm>
              <a:off x="0" y="2667000"/>
              <a:ext cx="4191000" cy="4191000"/>
            </a:xfrm>
            <a:prstGeom prst="ellipse">
              <a:avLst/>
            </a:prstGeom>
            <a:gradFill flip="none" rotWithShape="1">
              <a:gsLst>
                <a:gs pos="0">
                  <a:schemeClr val="accent5">
                    <a:alpha val="11000"/>
                  </a:schemeClr>
                </a:gs>
                <a:gs pos="75000">
                  <a:schemeClr val="accent5">
                    <a:alpha val="0"/>
                  </a:schemeClr>
                </a:gs>
                <a:gs pos="36000">
                  <a:schemeClr val="accent5">
                    <a:alpha val="10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5" name="Oval 14"/>
            <p:cNvSpPr/>
            <p:nvPr/>
          </p:nvSpPr>
          <p:spPr>
            <a:xfrm>
              <a:off x="0" y="2895600"/>
              <a:ext cx="2362200" cy="2362200"/>
            </a:xfrm>
            <a:prstGeom prst="ellipse">
              <a:avLst/>
            </a:prstGeom>
            <a:gradFill flip="none" rotWithShape="1">
              <a:gsLst>
                <a:gs pos="0">
                  <a:schemeClr val="accent5">
                    <a:alpha val="8000"/>
                  </a:schemeClr>
                </a:gs>
                <a:gs pos="72000">
                  <a:schemeClr val="accent5">
                    <a:alpha val="0"/>
                  </a:schemeClr>
                </a:gs>
                <a:gs pos="36000">
                  <a:schemeClr val="accent5">
                    <a:alpha val="8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6" name="Oval 15"/>
            <p:cNvSpPr/>
            <p:nvPr/>
          </p:nvSpPr>
          <p:spPr>
            <a:xfrm>
              <a:off x="8609012" y="5867400"/>
              <a:ext cx="990600" cy="990600"/>
            </a:xfrm>
            <a:prstGeom prst="ellipse">
              <a:avLst/>
            </a:prstGeom>
            <a:gradFill flip="none" rotWithShape="1">
              <a:gsLst>
                <a:gs pos="0">
                  <a:schemeClr val="accent5">
                    <a:alpha val="14000"/>
                  </a:schemeClr>
                </a:gs>
                <a:gs pos="66000">
                  <a:schemeClr val="accent5">
                    <a:alpha val="0"/>
                  </a:schemeClr>
                </a:gs>
                <a:gs pos="36000">
                  <a:schemeClr val="accent5">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8" name="Oval 17"/>
            <p:cNvSpPr/>
            <p:nvPr/>
          </p:nvSpPr>
          <p:spPr>
            <a:xfrm>
              <a:off x="8609012" y="1676400"/>
              <a:ext cx="2819400" cy="2819400"/>
            </a:xfrm>
            <a:prstGeom prst="ellipse">
              <a:avLst/>
            </a:prstGeom>
            <a:gradFill flip="none" rotWithShape="1">
              <a:gsLst>
                <a:gs pos="0">
                  <a:schemeClr val="accent5">
                    <a:alpha val="7000"/>
                  </a:schemeClr>
                </a:gs>
                <a:gs pos="69000">
                  <a:schemeClr val="accent5">
                    <a:alpha val="0"/>
                  </a:schemeClr>
                </a:gs>
                <a:gs pos="36000">
                  <a:schemeClr val="accent5">
                    <a:alpha val="6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9" name="Oval 18"/>
            <p:cNvSpPr/>
            <p:nvPr/>
          </p:nvSpPr>
          <p:spPr>
            <a:xfrm>
              <a:off x="7999412" y="8464"/>
              <a:ext cx="1600200" cy="1600200"/>
            </a:xfrm>
            <a:prstGeom prst="ellipse">
              <a:avLst/>
            </a:prstGeom>
            <a:gradFill flip="none" rotWithShape="1">
              <a:gsLst>
                <a:gs pos="0">
                  <a:schemeClr val="accent5">
                    <a:alpha val="14000"/>
                  </a:schemeClr>
                </a:gs>
                <a:gs pos="73000">
                  <a:schemeClr val="accent5">
                    <a:alpha val="0"/>
                  </a:schemeClr>
                </a:gs>
                <a:gs pos="36000">
                  <a:schemeClr val="accent5">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25" name="Freeform 5"/>
            <p:cNvSpPr/>
            <p:nvPr/>
          </p:nvSpPr>
          <p:spPr bwMode="gray">
            <a:xfrm rot="21010068">
              <a:off x="8490951" y="2714874"/>
              <a:ext cx="3299407" cy="440924"/>
            </a:xfrm>
            <a:custGeom>
              <a:avLst/>
              <a:gdLst/>
              <a:ahLst/>
              <a:cxnLst/>
              <a:rect l="l" t="t" r="r" b="b"/>
              <a:pathLst>
                <a:path w="10000" h="5291">
                  <a:moveTo>
                    <a:pt x="85" y="2532"/>
                  </a:moveTo>
                  <a:cubicBezTo>
                    <a:pt x="1736" y="3911"/>
                    <a:pt x="7524" y="5298"/>
                    <a:pt x="9958" y="5291"/>
                  </a:cubicBezTo>
                  <a:cubicBezTo>
                    <a:pt x="9989" y="1958"/>
                    <a:pt x="9969" y="3333"/>
                    <a:pt x="10000" y="0"/>
                  </a:cubicBezTo>
                  <a:lnTo>
                    <a:pt x="10000" y="0"/>
                  </a:lnTo>
                  <a:lnTo>
                    <a:pt x="9667" y="204"/>
                  </a:lnTo>
                  <a:lnTo>
                    <a:pt x="9334" y="400"/>
                  </a:lnTo>
                  <a:lnTo>
                    <a:pt x="9001" y="590"/>
                  </a:lnTo>
                  <a:lnTo>
                    <a:pt x="8667" y="753"/>
                  </a:lnTo>
                  <a:lnTo>
                    <a:pt x="8333" y="917"/>
                  </a:lnTo>
                  <a:lnTo>
                    <a:pt x="7999" y="1071"/>
                  </a:lnTo>
                  <a:lnTo>
                    <a:pt x="7669" y="1202"/>
                  </a:lnTo>
                  <a:lnTo>
                    <a:pt x="7333" y="1325"/>
                  </a:lnTo>
                  <a:lnTo>
                    <a:pt x="7000" y="1440"/>
                  </a:lnTo>
                  <a:lnTo>
                    <a:pt x="6673" y="1538"/>
                  </a:lnTo>
                  <a:lnTo>
                    <a:pt x="6340" y="1636"/>
                  </a:lnTo>
                  <a:lnTo>
                    <a:pt x="6013" y="1719"/>
                  </a:lnTo>
                  <a:lnTo>
                    <a:pt x="5686" y="1784"/>
                  </a:lnTo>
                  <a:lnTo>
                    <a:pt x="5359" y="1850"/>
                  </a:lnTo>
                  <a:lnTo>
                    <a:pt x="5036" y="1906"/>
                  </a:lnTo>
                  <a:lnTo>
                    <a:pt x="4717" y="1948"/>
                  </a:lnTo>
                  <a:lnTo>
                    <a:pt x="4396" y="1980"/>
                  </a:lnTo>
                  <a:lnTo>
                    <a:pt x="4079" y="2013"/>
                  </a:lnTo>
                  <a:lnTo>
                    <a:pt x="3766" y="2029"/>
                  </a:lnTo>
                  <a:lnTo>
                    <a:pt x="3454" y="2046"/>
                  </a:lnTo>
                  <a:lnTo>
                    <a:pt x="3145" y="2053"/>
                  </a:lnTo>
                  <a:lnTo>
                    <a:pt x="2839" y="2046"/>
                  </a:lnTo>
                  <a:lnTo>
                    <a:pt x="2537" y="2046"/>
                  </a:lnTo>
                  <a:lnTo>
                    <a:pt x="2238" y="2029"/>
                  </a:lnTo>
                  <a:lnTo>
                    <a:pt x="1943" y="2004"/>
                  </a:lnTo>
                  <a:lnTo>
                    <a:pt x="1653" y="1980"/>
                  </a:lnTo>
                  <a:lnTo>
                    <a:pt x="1368" y="1955"/>
                  </a:lnTo>
                  <a:lnTo>
                    <a:pt x="1085" y="1915"/>
                  </a:lnTo>
                  <a:lnTo>
                    <a:pt x="806" y="1873"/>
                  </a:lnTo>
                  <a:lnTo>
                    <a:pt x="533" y="1833"/>
                  </a:lnTo>
                  <a:lnTo>
                    <a:pt x="0" y="1726"/>
                  </a:lnTo>
                  <a:cubicBezTo>
                    <a:pt x="28" y="1995"/>
                    <a:pt x="57" y="2263"/>
                    <a:pt x="85" y="2532"/>
                  </a:cubicBezTo>
                  <a:close/>
                </a:path>
              </a:pathLst>
            </a:custGeom>
            <a:solidFill>
              <a:schemeClr val="bg1">
                <a:alpha val="20000"/>
              </a:schemeClr>
            </a:solidFill>
            <a:ln>
              <a:noFill/>
            </a:ln>
          </p:spPr>
        </p:sp>
        <p:sp>
          <p:nvSpPr>
            <p:cNvPr id="17" name="Freeform 5"/>
            <p:cNvSpPr/>
            <p:nvPr/>
          </p:nvSpPr>
          <p:spPr bwMode="gray">
            <a:xfrm>
              <a:off x="455612" y="2801319"/>
              <a:ext cx="11277600" cy="3602637"/>
            </a:xfrm>
            <a:custGeom>
              <a:avLst/>
              <a:gdLst/>
              <a:ahLst/>
              <a:cxnLst/>
              <a:rect l="l" t="t" r="r" b="b"/>
              <a:pathLst>
                <a:path w="10000" h="7946">
                  <a:moveTo>
                    <a:pt x="0" y="0"/>
                  </a:moveTo>
                  <a:lnTo>
                    <a:pt x="0" y="7945"/>
                  </a:lnTo>
                  <a:lnTo>
                    <a:pt x="10000" y="7946"/>
                  </a:lnTo>
                  <a:lnTo>
                    <a:pt x="10000" y="4"/>
                  </a:lnTo>
                  <a:lnTo>
                    <a:pt x="10000" y="4"/>
                  </a:lnTo>
                  <a:lnTo>
                    <a:pt x="9773" y="91"/>
                  </a:lnTo>
                  <a:lnTo>
                    <a:pt x="9547" y="175"/>
                  </a:lnTo>
                  <a:lnTo>
                    <a:pt x="9320" y="256"/>
                  </a:lnTo>
                  <a:lnTo>
                    <a:pt x="9092" y="326"/>
                  </a:lnTo>
                  <a:lnTo>
                    <a:pt x="8865" y="396"/>
                  </a:lnTo>
                  <a:lnTo>
                    <a:pt x="8637" y="462"/>
                  </a:lnTo>
                  <a:lnTo>
                    <a:pt x="8412" y="518"/>
                  </a:lnTo>
                  <a:lnTo>
                    <a:pt x="8184" y="571"/>
                  </a:lnTo>
                  <a:lnTo>
                    <a:pt x="7957" y="620"/>
                  </a:lnTo>
                  <a:lnTo>
                    <a:pt x="7734" y="662"/>
                  </a:lnTo>
                  <a:lnTo>
                    <a:pt x="7508" y="704"/>
                  </a:lnTo>
                  <a:lnTo>
                    <a:pt x="7285" y="739"/>
                  </a:lnTo>
                  <a:lnTo>
                    <a:pt x="7062" y="767"/>
                  </a:lnTo>
                  <a:lnTo>
                    <a:pt x="6840" y="795"/>
                  </a:lnTo>
                  <a:lnTo>
                    <a:pt x="6620" y="819"/>
                  </a:lnTo>
                  <a:lnTo>
                    <a:pt x="6402" y="837"/>
                  </a:lnTo>
                  <a:lnTo>
                    <a:pt x="6184" y="851"/>
                  </a:lnTo>
                  <a:lnTo>
                    <a:pt x="5968" y="865"/>
                  </a:lnTo>
                  <a:lnTo>
                    <a:pt x="5755" y="872"/>
                  </a:lnTo>
                  <a:lnTo>
                    <a:pt x="5542" y="879"/>
                  </a:lnTo>
                  <a:lnTo>
                    <a:pt x="5332" y="882"/>
                  </a:lnTo>
                  <a:lnTo>
                    <a:pt x="5124" y="879"/>
                  </a:lnTo>
                  <a:lnTo>
                    <a:pt x="4918" y="879"/>
                  </a:lnTo>
                  <a:lnTo>
                    <a:pt x="4714" y="872"/>
                  </a:lnTo>
                  <a:lnTo>
                    <a:pt x="4514" y="861"/>
                  </a:lnTo>
                  <a:lnTo>
                    <a:pt x="4316" y="851"/>
                  </a:lnTo>
                  <a:lnTo>
                    <a:pt x="4122" y="840"/>
                  </a:lnTo>
                  <a:lnTo>
                    <a:pt x="3929" y="823"/>
                  </a:lnTo>
                  <a:lnTo>
                    <a:pt x="3739" y="805"/>
                  </a:lnTo>
                  <a:lnTo>
                    <a:pt x="3553" y="788"/>
                  </a:lnTo>
                  <a:lnTo>
                    <a:pt x="3190" y="742"/>
                  </a:lnTo>
                  <a:lnTo>
                    <a:pt x="2842" y="693"/>
                  </a:lnTo>
                  <a:lnTo>
                    <a:pt x="2508" y="641"/>
                  </a:lnTo>
                  <a:lnTo>
                    <a:pt x="2192" y="585"/>
                  </a:lnTo>
                  <a:lnTo>
                    <a:pt x="1890" y="525"/>
                  </a:lnTo>
                  <a:lnTo>
                    <a:pt x="1610" y="462"/>
                  </a:lnTo>
                  <a:lnTo>
                    <a:pt x="1347" y="399"/>
                  </a:lnTo>
                  <a:lnTo>
                    <a:pt x="1105" y="336"/>
                  </a:lnTo>
                  <a:lnTo>
                    <a:pt x="883" y="277"/>
                  </a:lnTo>
                  <a:lnTo>
                    <a:pt x="686" y="221"/>
                  </a:lnTo>
                  <a:lnTo>
                    <a:pt x="508" y="168"/>
                  </a:lnTo>
                  <a:lnTo>
                    <a:pt x="358" y="123"/>
                  </a:lnTo>
                  <a:lnTo>
                    <a:pt x="232" y="81"/>
                  </a:lnTo>
                  <a:lnTo>
                    <a:pt x="59" y="21"/>
                  </a:lnTo>
                  <a:lnTo>
                    <a:pt x="0" y="0"/>
                  </a:lnTo>
                  <a:lnTo>
                    <a:pt x="0" y="0"/>
                  </a:lnTo>
                  <a:close/>
                </a:path>
              </a:pathLst>
            </a:custGeom>
            <a:solidFill>
              <a:schemeClr val="bg1"/>
            </a:solidFill>
            <a:ln>
              <a:noFill/>
            </a:ln>
          </p:spPr>
        </p:sp>
        <p:sp>
          <p:nvSpPr>
            <p:cNvPr id="12" name="Freeform 5"/>
            <p:cNvSpPr>
              <a:spLocks noEditPoints="1"/>
            </p:cNvSpPr>
            <p:nvPr/>
          </p:nvSpPr>
          <p:spPr bwMode="gray">
            <a:xfrm>
              <a:off x="0" y="1587"/>
              <a:ext cx="12192000" cy="6856413"/>
            </a:xfrm>
            <a:custGeom>
              <a:avLst/>
              <a:gdLst/>
              <a:ahLst/>
              <a:cxnLst/>
              <a:rect l="0" t="0" r="r" b="b"/>
              <a:pathLst>
                <a:path w="15356" h="8638">
                  <a:moveTo>
                    <a:pt x="0" y="0"/>
                  </a:moveTo>
                  <a:lnTo>
                    <a:pt x="0" y="8638"/>
                  </a:lnTo>
                  <a:lnTo>
                    <a:pt x="15356" y="8638"/>
                  </a:lnTo>
                  <a:lnTo>
                    <a:pt x="15356" y="0"/>
                  </a:lnTo>
                  <a:lnTo>
                    <a:pt x="0" y="0"/>
                  </a:lnTo>
                  <a:close/>
                  <a:moveTo>
                    <a:pt x="14748" y="8038"/>
                  </a:moveTo>
                  <a:lnTo>
                    <a:pt x="600" y="8038"/>
                  </a:lnTo>
                  <a:lnTo>
                    <a:pt x="600" y="592"/>
                  </a:lnTo>
                  <a:lnTo>
                    <a:pt x="14748" y="592"/>
                  </a:lnTo>
                  <a:lnTo>
                    <a:pt x="14748" y="8038"/>
                  </a:lnTo>
                  <a:close/>
                </a:path>
              </a:pathLst>
            </a:custGeom>
            <a:solidFill>
              <a:schemeClr val="bg1"/>
            </a:solidFill>
            <a:ln>
              <a:noFill/>
            </a:ln>
          </p:spPr>
        </p:sp>
      </p:grpSp>
      <p:sp>
        <p:nvSpPr>
          <p:cNvPr id="2" name="Title 1"/>
          <p:cNvSpPr>
            <a:spLocks noGrp="1"/>
          </p:cNvSpPr>
          <p:nvPr>
            <p:ph type="title"/>
          </p:nvPr>
        </p:nvSpPr>
        <p:spPr>
          <a:xfrm>
            <a:off x="1148798" y="1063417"/>
            <a:ext cx="8831816" cy="1372986"/>
          </a:xfrm>
        </p:spPr>
        <p:txBody>
          <a:bodyPr/>
          <a:lstStyle>
            <a:lvl1pPr>
              <a:defRPr sz="4000"/>
            </a:lvl1pPr>
          </a:lstStyle>
          <a:p>
            <a:r>
              <a:rPr lang="fr-FR"/>
              <a:t>Modifiez le style du titre</a:t>
            </a:r>
            <a:endParaRPr lang="en-US" dirty="0"/>
          </a:p>
        </p:txBody>
      </p:sp>
      <p:sp>
        <p:nvSpPr>
          <p:cNvPr id="8" name="Text Placeholder 3"/>
          <p:cNvSpPr>
            <a:spLocks noGrp="1"/>
          </p:cNvSpPr>
          <p:nvPr>
            <p:ph type="body" sz="half" idx="2"/>
          </p:nvPr>
        </p:nvSpPr>
        <p:spPr>
          <a:xfrm>
            <a:off x="1154954" y="3543300"/>
            <a:ext cx="8825659" cy="2476500"/>
          </a:xfrm>
        </p:spPr>
        <p:txBody>
          <a:bodyPr anchor="ctr">
            <a:normAutofit/>
          </a:bodyPr>
          <a:lstStyle>
            <a:lvl1pPr marL="0" indent="0">
              <a:buNone/>
              <a:defRPr sz="18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fr-FR"/>
              <a:t>Modifiez les styles du texte du masque</a:t>
            </a:r>
          </a:p>
        </p:txBody>
      </p:sp>
      <p:sp>
        <p:nvSpPr>
          <p:cNvPr id="4" name="Date Placeholder 3"/>
          <p:cNvSpPr>
            <a:spLocks noGrp="1"/>
          </p:cNvSpPr>
          <p:nvPr>
            <p:ph type="dt" sz="half" idx="10"/>
          </p:nvPr>
        </p:nvSpPr>
        <p:spPr/>
        <p:txBody>
          <a:bodyPr/>
          <a:lstStyle/>
          <a:p>
            <a:fld id="{80348BC0-B831-4F50-AA75-D0D58A0FBCD7}" type="datetimeFigureOut">
              <a:rPr lang="fr-FR" smtClean="0"/>
              <a:t>24/08/2026</a:t>
            </a:fld>
            <a:endParaRPr lang="fr-FR"/>
          </a:p>
        </p:txBody>
      </p:sp>
      <p:sp>
        <p:nvSpPr>
          <p:cNvPr id="5" name="Footer Placeholder 4"/>
          <p:cNvSpPr>
            <a:spLocks noGrp="1"/>
          </p:cNvSpPr>
          <p:nvPr>
            <p:ph type="ftr" sz="quarter" idx="11"/>
          </p:nvPr>
        </p:nvSpPr>
        <p:spPr/>
        <p:txBody>
          <a:bodyPr/>
          <a:lstStyle/>
          <a:p>
            <a:endParaRPr lang="fr-FR"/>
          </a:p>
        </p:txBody>
      </p:sp>
      <p:sp>
        <p:nvSpPr>
          <p:cNvPr id="13" name="Rectangle 12"/>
          <p:cNvSpPr/>
          <p:nvPr/>
        </p:nvSpPr>
        <p:spPr>
          <a:xfrm>
            <a:off x="10437812" y="0"/>
            <a:ext cx="68580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sp>
      <p:sp>
        <p:nvSpPr>
          <p:cNvPr id="6" name="Slide Number Placeholder 5"/>
          <p:cNvSpPr>
            <a:spLocks noGrp="1"/>
          </p:cNvSpPr>
          <p:nvPr>
            <p:ph type="sldNum" sz="quarter" idx="12"/>
          </p:nvPr>
        </p:nvSpPr>
        <p:spPr/>
        <p:txBody>
          <a:bodyPr/>
          <a:lstStyle/>
          <a:p>
            <a:fld id="{1EE3B753-E311-47E2-B1B6-150CEAA8B213}" type="slidenum">
              <a:rPr lang="fr-FR" smtClean="0"/>
              <a:t>‹N°›</a:t>
            </a:fld>
            <a:endParaRPr lang="fr-FR"/>
          </a:p>
        </p:txBody>
      </p:sp>
    </p:spTree>
    <p:extLst>
      <p:ext uri="{BB962C8B-B14F-4D97-AF65-F5344CB8AC3E}">
        <p14:creationId xmlns:p14="http://schemas.microsoft.com/office/powerpoint/2010/main" val="840847911"/>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showMasterSp="0" preserve="1">
  <p:cSld name="Citation avec légende">
    <p:spTree>
      <p:nvGrpSpPr>
        <p:cNvPr id="1" name=""/>
        <p:cNvGrpSpPr/>
        <p:nvPr/>
      </p:nvGrpSpPr>
      <p:grpSpPr>
        <a:xfrm>
          <a:off x="0" y="0"/>
          <a:ext cx="0" cy="0"/>
          <a:chOff x="0" y="0"/>
          <a:chExt cx="0" cy="0"/>
        </a:xfrm>
      </p:grpSpPr>
      <p:grpSp>
        <p:nvGrpSpPr>
          <p:cNvPr id="3" name="Group 2"/>
          <p:cNvGrpSpPr/>
          <p:nvPr/>
        </p:nvGrpSpPr>
        <p:grpSpPr>
          <a:xfrm>
            <a:off x="0" y="0"/>
            <a:ext cx="12192000" cy="6858000"/>
            <a:chOff x="0" y="0"/>
            <a:chExt cx="12192000" cy="6858000"/>
          </a:xfrm>
        </p:grpSpPr>
        <p:sp>
          <p:nvSpPr>
            <p:cNvPr id="17" name="Rectangle 16"/>
            <p:cNvSpPr/>
            <p:nvPr/>
          </p:nvSpPr>
          <p:spPr>
            <a:xfrm>
              <a:off x="0" y="0"/>
              <a:ext cx="12192000" cy="6858000"/>
            </a:xfrm>
            <a:prstGeom prst="rect">
              <a:avLst/>
            </a:prstGeom>
            <a:blipFill>
              <a:blip r:embed="rId2">
                <a:duotone>
                  <a:schemeClr val="dk2">
                    <a:shade val="69000"/>
                    <a:hueMod val="91000"/>
                    <a:satMod val="164000"/>
                    <a:lumMod val="74000"/>
                  </a:schemeClr>
                  <a:schemeClr val="dk2">
                    <a:hueMod val="124000"/>
                    <a:satMod val="140000"/>
                    <a:lumMod val="142000"/>
                  </a:schemeClr>
                </a:duotone>
              </a:blip>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sp>
        <p:sp>
          <p:nvSpPr>
            <p:cNvPr id="20" name="Oval 19"/>
            <p:cNvSpPr/>
            <p:nvPr/>
          </p:nvSpPr>
          <p:spPr>
            <a:xfrm>
              <a:off x="0" y="2667000"/>
              <a:ext cx="4191000" cy="4191000"/>
            </a:xfrm>
            <a:prstGeom prst="ellipse">
              <a:avLst/>
            </a:prstGeom>
            <a:gradFill flip="none" rotWithShape="1">
              <a:gsLst>
                <a:gs pos="0">
                  <a:schemeClr val="accent5">
                    <a:alpha val="11000"/>
                  </a:schemeClr>
                </a:gs>
                <a:gs pos="75000">
                  <a:schemeClr val="accent5">
                    <a:alpha val="0"/>
                  </a:schemeClr>
                </a:gs>
                <a:gs pos="36000">
                  <a:schemeClr val="accent5">
                    <a:alpha val="10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22" name="Oval 21"/>
            <p:cNvSpPr/>
            <p:nvPr/>
          </p:nvSpPr>
          <p:spPr>
            <a:xfrm>
              <a:off x="0" y="2895600"/>
              <a:ext cx="2362200" cy="2362200"/>
            </a:xfrm>
            <a:prstGeom prst="ellipse">
              <a:avLst/>
            </a:prstGeom>
            <a:gradFill flip="none" rotWithShape="1">
              <a:gsLst>
                <a:gs pos="0">
                  <a:schemeClr val="accent5">
                    <a:alpha val="8000"/>
                  </a:schemeClr>
                </a:gs>
                <a:gs pos="72000">
                  <a:schemeClr val="accent5">
                    <a:alpha val="0"/>
                  </a:schemeClr>
                </a:gs>
                <a:gs pos="36000">
                  <a:schemeClr val="accent5">
                    <a:alpha val="8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23" name="Oval 22"/>
            <p:cNvSpPr/>
            <p:nvPr/>
          </p:nvSpPr>
          <p:spPr>
            <a:xfrm>
              <a:off x="8609012" y="5867400"/>
              <a:ext cx="990600" cy="990600"/>
            </a:xfrm>
            <a:prstGeom prst="ellipse">
              <a:avLst/>
            </a:prstGeom>
            <a:gradFill flip="none" rotWithShape="1">
              <a:gsLst>
                <a:gs pos="0">
                  <a:schemeClr val="accent5">
                    <a:alpha val="14000"/>
                  </a:schemeClr>
                </a:gs>
                <a:gs pos="66000">
                  <a:schemeClr val="accent5">
                    <a:alpha val="0"/>
                  </a:schemeClr>
                </a:gs>
                <a:gs pos="36000">
                  <a:schemeClr val="accent5">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24" name="Oval 23"/>
            <p:cNvSpPr/>
            <p:nvPr/>
          </p:nvSpPr>
          <p:spPr>
            <a:xfrm>
              <a:off x="8609012" y="1676400"/>
              <a:ext cx="2819400" cy="2819400"/>
            </a:xfrm>
            <a:prstGeom prst="ellipse">
              <a:avLst/>
            </a:prstGeom>
            <a:gradFill flip="none" rotWithShape="1">
              <a:gsLst>
                <a:gs pos="0">
                  <a:schemeClr val="accent5">
                    <a:alpha val="7000"/>
                  </a:schemeClr>
                </a:gs>
                <a:gs pos="69000">
                  <a:schemeClr val="accent5">
                    <a:alpha val="0"/>
                  </a:schemeClr>
                </a:gs>
                <a:gs pos="36000">
                  <a:schemeClr val="accent5">
                    <a:alpha val="6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25" name="Oval 24"/>
            <p:cNvSpPr/>
            <p:nvPr/>
          </p:nvSpPr>
          <p:spPr>
            <a:xfrm>
              <a:off x="7999412" y="8464"/>
              <a:ext cx="1600200" cy="1600200"/>
            </a:xfrm>
            <a:prstGeom prst="ellipse">
              <a:avLst/>
            </a:prstGeom>
            <a:gradFill flip="none" rotWithShape="1">
              <a:gsLst>
                <a:gs pos="0">
                  <a:schemeClr val="accent5">
                    <a:alpha val="14000"/>
                  </a:schemeClr>
                </a:gs>
                <a:gs pos="73000">
                  <a:schemeClr val="accent5">
                    <a:alpha val="0"/>
                  </a:schemeClr>
                </a:gs>
                <a:gs pos="36000">
                  <a:schemeClr val="accent5">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21" name="Freeform 5"/>
            <p:cNvSpPr/>
            <p:nvPr/>
          </p:nvSpPr>
          <p:spPr bwMode="gray">
            <a:xfrm rot="21010068">
              <a:off x="8490951" y="4185117"/>
              <a:ext cx="3299407" cy="440924"/>
            </a:xfrm>
            <a:custGeom>
              <a:avLst/>
              <a:gdLst/>
              <a:ahLst/>
              <a:cxnLst/>
              <a:rect l="l" t="t" r="r" b="b"/>
              <a:pathLst>
                <a:path w="10000" h="5291">
                  <a:moveTo>
                    <a:pt x="85" y="2532"/>
                  </a:moveTo>
                  <a:cubicBezTo>
                    <a:pt x="1736" y="3911"/>
                    <a:pt x="7524" y="5298"/>
                    <a:pt x="9958" y="5291"/>
                  </a:cubicBezTo>
                  <a:cubicBezTo>
                    <a:pt x="9989" y="1958"/>
                    <a:pt x="9969" y="3333"/>
                    <a:pt x="10000" y="0"/>
                  </a:cubicBezTo>
                  <a:lnTo>
                    <a:pt x="10000" y="0"/>
                  </a:lnTo>
                  <a:lnTo>
                    <a:pt x="9667" y="204"/>
                  </a:lnTo>
                  <a:lnTo>
                    <a:pt x="9334" y="400"/>
                  </a:lnTo>
                  <a:lnTo>
                    <a:pt x="9001" y="590"/>
                  </a:lnTo>
                  <a:lnTo>
                    <a:pt x="8667" y="753"/>
                  </a:lnTo>
                  <a:lnTo>
                    <a:pt x="8333" y="917"/>
                  </a:lnTo>
                  <a:lnTo>
                    <a:pt x="7999" y="1071"/>
                  </a:lnTo>
                  <a:lnTo>
                    <a:pt x="7669" y="1202"/>
                  </a:lnTo>
                  <a:lnTo>
                    <a:pt x="7333" y="1325"/>
                  </a:lnTo>
                  <a:lnTo>
                    <a:pt x="7000" y="1440"/>
                  </a:lnTo>
                  <a:lnTo>
                    <a:pt x="6673" y="1538"/>
                  </a:lnTo>
                  <a:lnTo>
                    <a:pt x="6340" y="1636"/>
                  </a:lnTo>
                  <a:lnTo>
                    <a:pt x="6013" y="1719"/>
                  </a:lnTo>
                  <a:lnTo>
                    <a:pt x="5686" y="1784"/>
                  </a:lnTo>
                  <a:lnTo>
                    <a:pt x="5359" y="1850"/>
                  </a:lnTo>
                  <a:lnTo>
                    <a:pt x="5036" y="1906"/>
                  </a:lnTo>
                  <a:lnTo>
                    <a:pt x="4717" y="1948"/>
                  </a:lnTo>
                  <a:lnTo>
                    <a:pt x="4396" y="1980"/>
                  </a:lnTo>
                  <a:lnTo>
                    <a:pt x="4079" y="2013"/>
                  </a:lnTo>
                  <a:lnTo>
                    <a:pt x="3766" y="2029"/>
                  </a:lnTo>
                  <a:lnTo>
                    <a:pt x="3454" y="2046"/>
                  </a:lnTo>
                  <a:lnTo>
                    <a:pt x="3145" y="2053"/>
                  </a:lnTo>
                  <a:lnTo>
                    <a:pt x="2839" y="2046"/>
                  </a:lnTo>
                  <a:lnTo>
                    <a:pt x="2537" y="2046"/>
                  </a:lnTo>
                  <a:lnTo>
                    <a:pt x="2238" y="2029"/>
                  </a:lnTo>
                  <a:lnTo>
                    <a:pt x="1943" y="2004"/>
                  </a:lnTo>
                  <a:lnTo>
                    <a:pt x="1653" y="1980"/>
                  </a:lnTo>
                  <a:lnTo>
                    <a:pt x="1368" y="1955"/>
                  </a:lnTo>
                  <a:lnTo>
                    <a:pt x="1085" y="1915"/>
                  </a:lnTo>
                  <a:lnTo>
                    <a:pt x="806" y="1873"/>
                  </a:lnTo>
                  <a:lnTo>
                    <a:pt x="533" y="1833"/>
                  </a:lnTo>
                  <a:lnTo>
                    <a:pt x="0" y="1726"/>
                  </a:lnTo>
                  <a:cubicBezTo>
                    <a:pt x="28" y="1995"/>
                    <a:pt x="57" y="2263"/>
                    <a:pt x="85" y="2532"/>
                  </a:cubicBezTo>
                  <a:close/>
                </a:path>
              </a:pathLst>
            </a:custGeom>
            <a:solidFill>
              <a:schemeClr val="bg1">
                <a:alpha val="20000"/>
              </a:schemeClr>
            </a:solidFill>
            <a:ln>
              <a:noFill/>
            </a:ln>
          </p:spPr>
        </p:sp>
        <p:sp>
          <p:nvSpPr>
            <p:cNvPr id="12" name="Freeform 5"/>
            <p:cNvSpPr/>
            <p:nvPr/>
          </p:nvSpPr>
          <p:spPr bwMode="gray">
            <a:xfrm>
              <a:off x="455612" y="4241801"/>
              <a:ext cx="11277600" cy="2337161"/>
            </a:xfrm>
            <a:custGeom>
              <a:avLst/>
              <a:gdLst/>
              <a:ahLst/>
              <a:cxnLst/>
              <a:rect l="l" t="t" r="r" b="b"/>
              <a:pathLst>
                <a:path w="10000" h="8000">
                  <a:moveTo>
                    <a:pt x="0" y="0"/>
                  </a:moveTo>
                  <a:lnTo>
                    <a:pt x="0" y="7970"/>
                  </a:lnTo>
                  <a:lnTo>
                    <a:pt x="10000" y="8000"/>
                  </a:lnTo>
                  <a:lnTo>
                    <a:pt x="10000" y="7"/>
                  </a:lnTo>
                  <a:lnTo>
                    <a:pt x="10000" y="7"/>
                  </a:lnTo>
                  <a:lnTo>
                    <a:pt x="9773" y="156"/>
                  </a:lnTo>
                  <a:lnTo>
                    <a:pt x="9547" y="298"/>
                  </a:lnTo>
                  <a:lnTo>
                    <a:pt x="9320" y="437"/>
                  </a:lnTo>
                  <a:lnTo>
                    <a:pt x="9092" y="556"/>
                  </a:lnTo>
                  <a:lnTo>
                    <a:pt x="8865" y="676"/>
                  </a:lnTo>
                  <a:lnTo>
                    <a:pt x="8637" y="788"/>
                  </a:lnTo>
                  <a:lnTo>
                    <a:pt x="8412" y="884"/>
                  </a:lnTo>
                  <a:lnTo>
                    <a:pt x="8184" y="975"/>
                  </a:lnTo>
                  <a:lnTo>
                    <a:pt x="7957" y="1058"/>
                  </a:lnTo>
                  <a:lnTo>
                    <a:pt x="7734" y="1130"/>
                  </a:lnTo>
                  <a:lnTo>
                    <a:pt x="7508" y="1202"/>
                  </a:lnTo>
                  <a:lnTo>
                    <a:pt x="7285" y="1262"/>
                  </a:lnTo>
                  <a:lnTo>
                    <a:pt x="7062" y="1309"/>
                  </a:lnTo>
                  <a:lnTo>
                    <a:pt x="6840" y="1358"/>
                  </a:lnTo>
                  <a:lnTo>
                    <a:pt x="6620" y="1399"/>
                  </a:lnTo>
                  <a:lnTo>
                    <a:pt x="6402" y="1428"/>
                  </a:lnTo>
                  <a:lnTo>
                    <a:pt x="6184" y="1453"/>
                  </a:lnTo>
                  <a:lnTo>
                    <a:pt x="5968" y="1477"/>
                  </a:lnTo>
                  <a:lnTo>
                    <a:pt x="5755" y="1488"/>
                  </a:lnTo>
                  <a:lnTo>
                    <a:pt x="5542" y="1500"/>
                  </a:lnTo>
                  <a:lnTo>
                    <a:pt x="5332" y="1506"/>
                  </a:lnTo>
                  <a:lnTo>
                    <a:pt x="5124" y="1500"/>
                  </a:lnTo>
                  <a:lnTo>
                    <a:pt x="4918" y="1500"/>
                  </a:lnTo>
                  <a:lnTo>
                    <a:pt x="4714" y="1488"/>
                  </a:lnTo>
                  <a:lnTo>
                    <a:pt x="4514" y="1470"/>
                  </a:lnTo>
                  <a:lnTo>
                    <a:pt x="4316" y="1453"/>
                  </a:lnTo>
                  <a:lnTo>
                    <a:pt x="4122" y="1434"/>
                  </a:lnTo>
                  <a:lnTo>
                    <a:pt x="3929" y="1405"/>
                  </a:lnTo>
                  <a:lnTo>
                    <a:pt x="3739" y="1374"/>
                  </a:lnTo>
                  <a:lnTo>
                    <a:pt x="3553" y="1346"/>
                  </a:lnTo>
                  <a:lnTo>
                    <a:pt x="3190" y="1267"/>
                  </a:lnTo>
                  <a:lnTo>
                    <a:pt x="2842" y="1183"/>
                  </a:lnTo>
                  <a:lnTo>
                    <a:pt x="2508" y="1095"/>
                  </a:lnTo>
                  <a:lnTo>
                    <a:pt x="2192" y="998"/>
                  </a:lnTo>
                  <a:lnTo>
                    <a:pt x="1890" y="897"/>
                  </a:lnTo>
                  <a:lnTo>
                    <a:pt x="1610" y="788"/>
                  </a:lnTo>
                  <a:lnTo>
                    <a:pt x="1347" y="681"/>
                  </a:lnTo>
                  <a:lnTo>
                    <a:pt x="1105" y="574"/>
                  </a:lnTo>
                  <a:lnTo>
                    <a:pt x="883" y="473"/>
                  </a:lnTo>
                  <a:lnTo>
                    <a:pt x="686" y="377"/>
                  </a:lnTo>
                  <a:lnTo>
                    <a:pt x="508" y="286"/>
                  </a:lnTo>
                  <a:lnTo>
                    <a:pt x="358" y="210"/>
                  </a:lnTo>
                  <a:lnTo>
                    <a:pt x="232" y="138"/>
                  </a:lnTo>
                  <a:lnTo>
                    <a:pt x="59" y="35"/>
                  </a:lnTo>
                  <a:lnTo>
                    <a:pt x="0" y="0"/>
                  </a:lnTo>
                  <a:lnTo>
                    <a:pt x="0" y="0"/>
                  </a:lnTo>
                  <a:close/>
                </a:path>
              </a:pathLst>
            </a:custGeom>
            <a:solidFill>
              <a:schemeClr val="bg1"/>
            </a:solidFill>
            <a:ln>
              <a:noFill/>
            </a:ln>
          </p:spPr>
        </p:sp>
        <p:sp>
          <p:nvSpPr>
            <p:cNvPr id="18" name="Freeform 5"/>
            <p:cNvSpPr>
              <a:spLocks noEditPoints="1"/>
            </p:cNvSpPr>
            <p:nvPr/>
          </p:nvSpPr>
          <p:spPr bwMode="gray">
            <a:xfrm>
              <a:off x="0" y="1587"/>
              <a:ext cx="12192000" cy="6856413"/>
            </a:xfrm>
            <a:custGeom>
              <a:avLst/>
              <a:gdLst/>
              <a:ahLst/>
              <a:cxnLst/>
              <a:rect l="0" t="0" r="r" b="b"/>
              <a:pathLst>
                <a:path w="15356" h="8638">
                  <a:moveTo>
                    <a:pt x="0" y="0"/>
                  </a:moveTo>
                  <a:lnTo>
                    <a:pt x="0" y="8638"/>
                  </a:lnTo>
                  <a:lnTo>
                    <a:pt x="15356" y="8638"/>
                  </a:lnTo>
                  <a:lnTo>
                    <a:pt x="15356" y="0"/>
                  </a:lnTo>
                  <a:lnTo>
                    <a:pt x="0" y="0"/>
                  </a:lnTo>
                  <a:close/>
                  <a:moveTo>
                    <a:pt x="14748" y="8038"/>
                  </a:moveTo>
                  <a:lnTo>
                    <a:pt x="600" y="8038"/>
                  </a:lnTo>
                  <a:lnTo>
                    <a:pt x="600" y="592"/>
                  </a:lnTo>
                  <a:lnTo>
                    <a:pt x="14748" y="592"/>
                  </a:lnTo>
                  <a:lnTo>
                    <a:pt x="14748" y="8038"/>
                  </a:lnTo>
                  <a:close/>
                </a:path>
              </a:pathLst>
            </a:custGeom>
            <a:solidFill>
              <a:schemeClr val="bg1"/>
            </a:solidFill>
            <a:ln>
              <a:noFill/>
            </a:ln>
          </p:spPr>
        </p:sp>
      </p:grpSp>
      <p:sp>
        <p:nvSpPr>
          <p:cNvPr id="16" name="TextBox 15"/>
          <p:cNvSpPr txBox="1"/>
          <p:nvPr/>
        </p:nvSpPr>
        <p:spPr bwMode="gray">
          <a:xfrm>
            <a:off x="881566" y="607336"/>
            <a:ext cx="801912" cy="1569660"/>
          </a:xfrm>
          <a:prstGeom prst="rect">
            <a:avLst/>
          </a:prstGeom>
          <a:noFill/>
        </p:spPr>
        <p:txBody>
          <a:bodyPr wrap="square" rtlCol="0">
            <a:spAutoFit/>
          </a:bodyPr>
          <a:lstStyle/>
          <a:p>
            <a:pPr algn="r"/>
            <a:r>
              <a:rPr lang="en-US" sz="9600" b="0" i="0" dirty="0">
                <a:solidFill>
                  <a:schemeClr val="accent1">
                    <a:lumMod val="60000"/>
                    <a:lumOff val="40000"/>
                  </a:schemeClr>
                </a:solidFill>
                <a:latin typeface="Arial"/>
                <a:cs typeface="Arial"/>
              </a:rPr>
              <a:t>“</a:t>
            </a:r>
          </a:p>
        </p:txBody>
      </p:sp>
      <p:sp>
        <p:nvSpPr>
          <p:cNvPr id="13" name="TextBox 12"/>
          <p:cNvSpPr txBox="1"/>
          <p:nvPr/>
        </p:nvSpPr>
        <p:spPr bwMode="gray">
          <a:xfrm>
            <a:off x="9884458" y="2613787"/>
            <a:ext cx="652763" cy="1569660"/>
          </a:xfrm>
          <a:prstGeom prst="rect">
            <a:avLst/>
          </a:prstGeom>
          <a:noFill/>
        </p:spPr>
        <p:txBody>
          <a:bodyPr wrap="square" rtlCol="0">
            <a:spAutoFit/>
          </a:bodyPr>
          <a:lstStyle/>
          <a:p>
            <a:pPr algn="r"/>
            <a:r>
              <a:rPr lang="en-US" sz="9600" b="0" i="0" dirty="0">
                <a:solidFill>
                  <a:schemeClr val="accent1">
                    <a:lumMod val="60000"/>
                    <a:lumOff val="40000"/>
                  </a:schemeClr>
                </a:solidFill>
                <a:latin typeface="Arial"/>
                <a:cs typeface="Arial"/>
              </a:rPr>
              <a:t>”</a:t>
            </a:r>
          </a:p>
        </p:txBody>
      </p:sp>
      <p:sp>
        <p:nvSpPr>
          <p:cNvPr id="2" name="Title 1"/>
          <p:cNvSpPr>
            <a:spLocks noGrp="1"/>
          </p:cNvSpPr>
          <p:nvPr>
            <p:ph type="title"/>
          </p:nvPr>
        </p:nvSpPr>
        <p:spPr>
          <a:xfrm>
            <a:off x="1581878" y="982134"/>
            <a:ext cx="8453906" cy="2696632"/>
          </a:xfrm>
        </p:spPr>
        <p:txBody>
          <a:bodyPr/>
          <a:lstStyle>
            <a:lvl1pPr>
              <a:defRPr sz="4000"/>
            </a:lvl1pPr>
          </a:lstStyle>
          <a:p>
            <a:r>
              <a:rPr lang="fr-FR"/>
              <a:t>Modifiez le style du titre</a:t>
            </a:r>
            <a:endParaRPr lang="en-US" dirty="0"/>
          </a:p>
        </p:txBody>
      </p:sp>
      <p:sp>
        <p:nvSpPr>
          <p:cNvPr id="14" name="Text Placeholder 3"/>
          <p:cNvSpPr>
            <a:spLocks noGrp="1"/>
          </p:cNvSpPr>
          <p:nvPr>
            <p:ph type="body" sz="half" idx="13"/>
          </p:nvPr>
        </p:nvSpPr>
        <p:spPr bwMode="gray">
          <a:xfrm>
            <a:off x="1945945" y="3678766"/>
            <a:ext cx="7731219" cy="342174"/>
          </a:xfrm>
        </p:spPr>
        <p:txBody>
          <a:bodyPr anchor="t">
            <a:normAutofit/>
          </a:bodyPr>
          <a:lstStyle>
            <a:lvl1pPr marL="0" indent="0">
              <a:buNone/>
              <a:defRPr lang="en-US" sz="1400" b="0" i="0" kern="1200" cap="small" dirty="0">
                <a:solidFill>
                  <a:schemeClr val="accent1">
                    <a:lumMod val="60000"/>
                    <a:lumOff val="40000"/>
                  </a:schemeClr>
                </a:solidFill>
                <a:latin typeface="+mn-lt"/>
                <a:ea typeface="+mn-ea"/>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fr-FR"/>
              <a:t>Modifiez les styles du texte du masque</a:t>
            </a:r>
          </a:p>
        </p:txBody>
      </p:sp>
      <p:sp>
        <p:nvSpPr>
          <p:cNvPr id="10" name="Text Placeholder 3"/>
          <p:cNvSpPr>
            <a:spLocks noGrp="1"/>
          </p:cNvSpPr>
          <p:nvPr>
            <p:ph type="body" sz="half" idx="2"/>
          </p:nvPr>
        </p:nvSpPr>
        <p:spPr>
          <a:xfrm>
            <a:off x="1154954" y="5029199"/>
            <a:ext cx="9244897" cy="997857"/>
          </a:xfrm>
        </p:spPr>
        <p:txBody>
          <a:bodyPr anchor="ctr">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fr-FR"/>
              <a:t>Modifiez les styles du texte du masque</a:t>
            </a:r>
          </a:p>
        </p:txBody>
      </p:sp>
      <p:sp>
        <p:nvSpPr>
          <p:cNvPr id="4" name="Date Placeholder 3"/>
          <p:cNvSpPr>
            <a:spLocks noGrp="1"/>
          </p:cNvSpPr>
          <p:nvPr>
            <p:ph type="dt" sz="half" idx="10"/>
          </p:nvPr>
        </p:nvSpPr>
        <p:spPr/>
        <p:txBody>
          <a:bodyPr/>
          <a:lstStyle/>
          <a:p>
            <a:fld id="{80348BC0-B831-4F50-AA75-D0D58A0FBCD7}" type="datetimeFigureOut">
              <a:rPr lang="fr-FR" smtClean="0"/>
              <a:t>24/08/2026</a:t>
            </a:fld>
            <a:endParaRPr lang="fr-FR"/>
          </a:p>
        </p:txBody>
      </p:sp>
      <p:sp>
        <p:nvSpPr>
          <p:cNvPr id="5" name="Footer Placeholder 4"/>
          <p:cNvSpPr>
            <a:spLocks noGrp="1"/>
          </p:cNvSpPr>
          <p:nvPr>
            <p:ph type="ftr" sz="quarter" idx="11"/>
          </p:nvPr>
        </p:nvSpPr>
        <p:spPr/>
        <p:txBody>
          <a:bodyPr/>
          <a:lstStyle/>
          <a:p>
            <a:endParaRPr lang="fr-FR"/>
          </a:p>
        </p:txBody>
      </p:sp>
      <p:sp>
        <p:nvSpPr>
          <p:cNvPr id="19" name="Rectangle 18"/>
          <p:cNvSpPr/>
          <p:nvPr/>
        </p:nvSpPr>
        <p:spPr>
          <a:xfrm>
            <a:off x="10437812" y="0"/>
            <a:ext cx="68580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sp>
      <p:sp>
        <p:nvSpPr>
          <p:cNvPr id="6" name="Slide Number Placeholder 5"/>
          <p:cNvSpPr>
            <a:spLocks noGrp="1"/>
          </p:cNvSpPr>
          <p:nvPr>
            <p:ph type="sldNum" sz="quarter" idx="12"/>
          </p:nvPr>
        </p:nvSpPr>
        <p:spPr/>
        <p:txBody>
          <a:bodyPr/>
          <a:lstStyle/>
          <a:p>
            <a:fld id="{1EE3B753-E311-47E2-B1B6-150CEAA8B213}" type="slidenum">
              <a:rPr lang="fr-FR" smtClean="0"/>
              <a:t>‹N°›</a:t>
            </a:fld>
            <a:endParaRPr lang="fr-FR"/>
          </a:p>
        </p:txBody>
      </p:sp>
    </p:spTree>
    <p:extLst>
      <p:ext uri="{BB962C8B-B14F-4D97-AF65-F5344CB8AC3E}">
        <p14:creationId xmlns:p14="http://schemas.microsoft.com/office/powerpoint/2010/main" val="2427021137"/>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showMasterSp="0" preserve="1">
  <p:cSld name="Carte nom">
    <p:spTree>
      <p:nvGrpSpPr>
        <p:cNvPr id="1" name=""/>
        <p:cNvGrpSpPr/>
        <p:nvPr/>
      </p:nvGrpSpPr>
      <p:grpSpPr>
        <a:xfrm>
          <a:off x="0" y="0"/>
          <a:ext cx="0" cy="0"/>
          <a:chOff x="0" y="0"/>
          <a:chExt cx="0" cy="0"/>
        </a:xfrm>
      </p:grpSpPr>
      <p:grpSp>
        <p:nvGrpSpPr>
          <p:cNvPr id="9" name="Group 8"/>
          <p:cNvGrpSpPr/>
          <p:nvPr/>
        </p:nvGrpSpPr>
        <p:grpSpPr>
          <a:xfrm>
            <a:off x="0" y="0"/>
            <a:ext cx="12192000" cy="6858000"/>
            <a:chOff x="0" y="0"/>
            <a:chExt cx="12192000" cy="6858000"/>
          </a:xfrm>
        </p:grpSpPr>
        <p:sp>
          <p:nvSpPr>
            <p:cNvPr id="11" name="Rectangle 10"/>
            <p:cNvSpPr/>
            <p:nvPr/>
          </p:nvSpPr>
          <p:spPr>
            <a:xfrm>
              <a:off x="0" y="0"/>
              <a:ext cx="12192000" cy="6858000"/>
            </a:xfrm>
            <a:prstGeom prst="rect">
              <a:avLst/>
            </a:prstGeom>
            <a:blipFill>
              <a:blip r:embed="rId2">
                <a:duotone>
                  <a:schemeClr val="dk2">
                    <a:shade val="69000"/>
                    <a:hueMod val="91000"/>
                    <a:satMod val="164000"/>
                    <a:lumMod val="74000"/>
                  </a:schemeClr>
                  <a:schemeClr val="dk2">
                    <a:hueMod val="124000"/>
                    <a:satMod val="140000"/>
                    <a:lumMod val="142000"/>
                  </a:schemeClr>
                </a:duotone>
              </a:blip>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sp>
        <p:sp>
          <p:nvSpPr>
            <p:cNvPr id="15" name="Oval 14"/>
            <p:cNvSpPr/>
            <p:nvPr/>
          </p:nvSpPr>
          <p:spPr>
            <a:xfrm>
              <a:off x="0" y="2667000"/>
              <a:ext cx="4191000" cy="4191000"/>
            </a:xfrm>
            <a:prstGeom prst="ellipse">
              <a:avLst/>
            </a:prstGeom>
            <a:gradFill flip="none" rotWithShape="1">
              <a:gsLst>
                <a:gs pos="0">
                  <a:schemeClr val="accent5">
                    <a:alpha val="11000"/>
                  </a:schemeClr>
                </a:gs>
                <a:gs pos="75000">
                  <a:schemeClr val="accent5">
                    <a:alpha val="0"/>
                  </a:schemeClr>
                </a:gs>
                <a:gs pos="36000">
                  <a:schemeClr val="accent5">
                    <a:alpha val="10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6" name="Oval 15"/>
            <p:cNvSpPr/>
            <p:nvPr/>
          </p:nvSpPr>
          <p:spPr>
            <a:xfrm>
              <a:off x="0" y="2895600"/>
              <a:ext cx="2362200" cy="2362200"/>
            </a:xfrm>
            <a:prstGeom prst="ellipse">
              <a:avLst/>
            </a:prstGeom>
            <a:gradFill flip="none" rotWithShape="1">
              <a:gsLst>
                <a:gs pos="0">
                  <a:schemeClr val="accent5">
                    <a:alpha val="8000"/>
                  </a:schemeClr>
                </a:gs>
                <a:gs pos="72000">
                  <a:schemeClr val="accent5">
                    <a:alpha val="0"/>
                  </a:schemeClr>
                </a:gs>
                <a:gs pos="36000">
                  <a:schemeClr val="accent5">
                    <a:alpha val="8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7" name="Oval 16"/>
            <p:cNvSpPr/>
            <p:nvPr/>
          </p:nvSpPr>
          <p:spPr>
            <a:xfrm>
              <a:off x="8609012" y="5867400"/>
              <a:ext cx="990600" cy="990600"/>
            </a:xfrm>
            <a:prstGeom prst="ellipse">
              <a:avLst/>
            </a:prstGeom>
            <a:gradFill flip="none" rotWithShape="1">
              <a:gsLst>
                <a:gs pos="0">
                  <a:schemeClr val="accent5">
                    <a:alpha val="14000"/>
                  </a:schemeClr>
                </a:gs>
                <a:gs pos="66000">
                  <a:schemeClr val="accent5">
                    <a:alpha val="0"/>
                  </a:schemeClr>
                </a:gs>
                <a:gs pos="36000">
                  <a:schemeClr val="accent5">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8" name="Oval 17"/>
            <p:cNvSpPr/>
            <p:nvPr/>
          </p:nvSpPr>
          <p:spPr>
            <a:xfrm>
              <a:off x="8609012" y="1676400"/>
              <a:ext cx="2819400" cy="2819400"/>
            </a:xfrm>
            <a:prstGeom prst="ellipse">
              <a:avLst/>
            </a:prstGeom>
            <a:gradFill flip="none" rotWithShape="1">
              <a:gsLst>
                <a:gs pos="0">
                  <a:schemeClr val="accent5">
                    <a:alpha val="7000"/>
                  </a:schemeClr>
                </a:gs>
                <a:gs pos="69000">
                  <a:schemeClr val="accent5">
                    <a:alpha val="0"/>
                  </a:schemeClr>
                </a:gs>
                <a:gs pos="36000">
                  <a:schemeClr val="accent5">
                    <a:alpha val="6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9" name="Oval 18"/>
            <p:cNvSpPr/>
            <p:nvPr/>
          </p:nvSpPr>
          <p:spPr>
            <a:xfrm>
              <a:off x="7999412" y="8464"/>
              <a:ext cx="1600200" cy="1600200"/>
            </a:xfrm>
            <a:prstGeom prst="ellipse">
              <a:avLst/>
            </a:prstGeom>
            <a:gradFill flip="none" rotWithShape="1">
              <a:gsLst>
                <a:gs pos="0">
                  <a:schemeClr val="accent5">
                    <a:alpha val="14000"/>
                  </a:schemeClr>
                </a:gs>
                <a:gs pos="73000">
                  <a:schemeClr val="accent5">
                    <a:alpha val="0"/>
                  </a:schemeClr>
                </a:gs>
                <a:gs pos="36000">
                  <a:schemeClr val="accent5">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3" name="Freeform 5"/>
            <p:cNvSpPr/>
            <p:nvPr/>
          </p:nvSpPr>
          <p:spPr bwMode="gray">
            <a:xfrm rot="21010068">
              <a:off x="8490951" y="4193583"/>
              <a:ext cx="3299407" cy="440924"/>
            </a:xfrm>
            <a:custGeom>
              <a:avLst/>
              <a:gdLst/>
              <a:ahLst/>
              <a:cxnLst/>
              <a:rect l="l" t="t" r="r" b="b"/>
              <a:pathLst>
                <a:path w="10000" h="5291">
                  <a:moveTo>
                    <a:pt x="85" y="2532"/>
                  </a:moveTo>
                  <a:cubicBezTo>
                    <a:pt x="1736" y="3911"/>
                    <a:pt x="7524" y="5298"/>
                    <a:pt x="9958" y="5291"/>
                  </a:cubicBezTo>
                  <a:cubicBezTo>
                    <a:pt x="9989" y="1958"/>
                    <a:pt x="9969" y="3333"/>
                    <a:pt x="10000" y="0"/>
                  </a:cubicBezTo>
                  <a:lnTo>
                    <a:pt x="10000" y="0"/>
                  </a:lnTo>
                  <a:lnTo>
                    <a:pt x="9667" y="204"/>
                  </a:lnTo>
                  <a:lnTo>
                    <a:pt x="9334" y="400"/>
                  </a:lnTo>
                  <a:lnTo>
                    <a:pt x="9001" y="590"/>
                  </a:lnTo>
                  <a:lnTo>
                    <a:pt x="8667" y="753"/>
                  </a:lnTo>
                  <a:lnTo>
                    <a:pt x="8333" y="917"/>
                  </a:lnTo>
                  <a:lnTo>
                    <a:pt x="7999" y="1071"/>
                  </a:lnTo>
                  <a:lnTo>
                    <a:pt x="7669" y="1202"/>
                  </a:lnTo>
                  <a:lnTo>
                    <a:pt x="7333" y="1325"/>
                  </a:lnTo>
                  <a:lnTo>
                    <a:pt x="7000" y="1440"/>
                  </a:lnTo>
                  <a:lnTo>
                    <a:pt x="6673" y="1538"/>
                  </a:lnTo>
                  <a:lnTo>
                    <a:pt x="6340" y="1636"/>
                  </a:lnTo>
                  <a:lnTo>
                    <a:pt x="6013" y="1719"/>
                  </a:lnTo>
                  <a:lnTo>
                    <a:pt x="5686" y="1784"/>
                  </a:lnTo>
                  <a:lnTo>
                    <a:pt x="5359" y="1850"/>
                  </a:lnTo>
                  <a:lnTo>
                    <a:pt x="5036" y="1906"/>
                  </a:lnTo>
                  <a:lnTo>
                    <a:pt x="4717" y="1948"/>
                  </a:lnTo>
                  <a:lnTo>
                    <a:pt x="4396" y="1980"/>
                  </a:lnTo>
                  <a:lnTo>
                    <a:pt x="4079" y="2013"/>
                  </a:lnTo>
                  <a:lnTo>
                    <a:pt x="3766" y="2029"/>
                  </a:lnTo>
                  <a:lnTo>
                    <a:pt x="3454" y="2046"/>
                  </a:lnTo>
                  <a:lnTo>
                    <a:pt x="3145" y="2053"/>
                  </a:lnTo>
                  <a:lnTo>
                    <a:pt x="2839" y="2046"/>
                  </a:lnTo>
                  <a:lnTo>
                    <a:pt x="2537" y="2046"/>
                  </a:lnTo>
                  <a:lnTo>
                    <a:pt x="2238" y="2029"/>
                  </a:lnTo>
                  <a:lnTo>
                    <a:pt x="1943" y="2004"/>
                  </a:lnTo>
                  <a:lnTo>
                    <a:pt x="1653" y="1980"/>
                  </a:lnTo>
                  <a:lnTo>
                    <a:pt x="1368" y="1955"/>
                  </a:lnTo>
                  <a:lnTo>
                    <a:pt x="1085" y="1915"/>
                  </a:lnTo>
                  <a:lnTo>
                    <a:pt x="806" y="1873"/>
                  </a:lnTo>
                  <a:lnTo>
                    <a:pt x="533" y="1833"/>
                  </a:lnTo>
                  <a:lnTo>
                    <a:pt x="0" y="1726"/>
                  </a:lnTo>
                  <a:cubicBezTo>
                    <a:pt x="28" y="1995"/>
                    <a:pt x="57" y="2263"/>
                    <a:pt x="85" y="2532"/>
                  </a:cubicBezTo>
                  <a:close/>
                </a:path>
              </a:pathLst>
            </a:custGeom>
            <a:solidFill>
              <a:schemeClr val="bg1">
                <a:alpha val="20000"/>
              </a:schemeClr>
            </a:solidFill>
            <a:ln>
              <a:noFill/>
            </a:ln>
          </p:spPr>
        </p:sp>
        <p:sp>
          <p:nvSpPr>
            <p:cNvPr id="8" name="Freeform 5"/>
            <p:cNvSpPr/>
            <p:nvPr/>
          </p:nvSpPr>
          <p:spPr bwMode="gray">
            <a:xfrm>
              <a:off x="455612" y="4241801"/>
              <a:ext cx="11277600" cy="2337161"/>
            </a:xfrm>
            <a:custGeom>
              <a:avLst/>
              <a:gdLst/>
              <a:ahLst/>
              <a:cxnLst/>
              <a:rect l="l" t="t" r="r" b="b"/>
              <a:pathLst>
                <a:path w="10000" h="8000">
                  <a:moveTo>
                    <a:pt x="0" y="0"/>
                  </a:moveTo>
                  <a:lnTo>
                    <a:pt x="0" y="7970"/>
                  </a:lnTo>
                  <a:lnTo>
                    <a:pt x="10000" y="8000"/>
                  </a:lnTo>
                  <a:lnTo>
                    <a:pt x="10000" y="7"/>
                  </a:lnTo>
                  <a:lnTo>
                    <a:pt x="10000" y="7"/>
                  </a:lnTo>
                  <a:lnTo>
                    <a:pt x="9773" y="156"/>
                  </a:lnTo>
                  <a:lnTo>
                    <a:pt x="9547" y="298"/>
                  </a:lnTo>
                  <a:lnTo>
                    <a:pt x="9320" y="437"/>
                  </a:lnTo>
                  <a:lnTo>
                    <a:pt x="9092" y="556"/>
                  </a:lnTo>
                  <a:lnTo>
                    <a:pt x="8865" y="676"/>
                  </a:lnTo>
                  <a:lnTo>
                    <a:pt x="8637" y="788"/>
                  </a:lnTo>
                  <a:lnTo>
                    <a:pt x="8412" y="884"/>
                  </a:lnTo>
                  <a:lnTo>
                    <a:pt x="8184" y="975"/>
                  </a:lnTo>
                  <a:lnTo>
                    <a:pt x="7957" y="1058"/>
                  </a:lnTo>
                  <a:lnTo>
                    <a:pt x="7734" y="1130"/>
                  </a:lnTo>
                  <a:lnTo>
                    <a:pt x="7508" y="1202"/>
                  </a:lnTo>
                  <a:lnTo>
                    <a:pt x="7285" y="1262"/>
                  </a:lnTo>
                  <a:lnTo>
                    <a:pt x="7062" y="1309"/>
                  </a:lnTo>
                  <a:lnTo>
                    <a:pt x="6840" y="1358"/>
                  </a:lnTo>
                  <a:lnTo>
                    <a:pt x="6620" y="1399"/>
                  </a:lnTo>
                  <a:lnTo>
                    <a:pt x="6402" y="1428"/>
                  </a:lnTo>
                  <a:lnTo>
                    <a:pt x="6184" y="1453"/>
                  </a:lnTo>
                  <a:lnTo>
                    <a:pt x="5968" y="1477"/>
                  </a:lnTo>
                  <a:lnTo>
                    <a:pt x="5755" y="1488"/>
                  </a:lnTo>
                  <a:lnTo>
                    <a:pt x="5542" y="1500"/>
                  </a:lnTo>
                  <a:lnTo>
                    <a:pt x="5332" y="1506"/>
                  </a:lnTo>
                  <a:lnTo>
                    <a:pt x="5124" y="1500"/>
                  </a:lnTo>
                  <a:lnTo>
                    <a:pt x="4918" y="1500"/>
                  </a:lnTo>
                  <a:lnTo>
                    <a:pt x="4714" y="1488"/>
                  </a:lnTo>
                  <a:lnTo>
                    <a:pt x="4514" y="1470"/>
                  </a:lnTo>
                  <a:lnTo>
                    <a:pt x="4316" y="1453"/>
                  </a:lnTo>
                  <a:lnTo>
                    <a:pt x="4122" y="1434"/>
                  </a:lnTo>
                  <a:lnTo>
                    <a:pt x="3929" y="1405"/>
                  </a:lnTo>
                  <a:lnTo>
                    <a:pt x="3739" y="1374"/>
                  </a:lnTo>
                  <a:lnTo>
                    <a:pt x="3553" y="1346"/>
                  </a:lnTo>
                  <a:lnTo>
                    <a:pt x="3190" y="1267"/>
                  </a:lnTo>
                  <a:lnTo>
                    <a:pt x="2842" y="1183"/>
                  </a:lnTo>
                  <a:lnTo>
                    <a:pt x="2508" y="1095"/>
                  </a:lnTo>
                  <a:lnTo>
                    <a:pt x="2192" y="998"/>
                  </a:lnTo>
                  <a:lnTo>
                    <a:pt x="1890" y="897"/>
                  </a:lnTo>
                  <a:lnTo>
                    <a:pt x="1610" y="788"/>
                  </a:lnTo>
                  <a:lnTo>
                    <a:pt x="1347" y="681"/>
                  </a:lnTo>
                  <a:lnTo>
                    <a:pt x="1105" y="574"/>
                  </a:lnTo>
                  <a:lnTo>
                    <a:pt x="883" y="473"/>
                  </a:lnTo>
                  <a:lnTo>
                    <a:pt x="686" y="377"/>
                  </a:lnTo>
                  <a:lnTo>
                    <a:pt x="508" y="286"/>
                  </a:lnTo>
                  <a:lnTo>
                    <a:pt x="358" y="210"/>
                  </a:lnTo>
                  <a:lnTo>
                    <a:pt x="232" y="138"/>
                  </a:lnTo>
                  <a:lnTo>
                    <a:pt x="59" y="35"/>
                  </a:lnTo>
                  <a:lnTo>
                    <a:pt x="0" y="0"/>
                  </a:lnTo>
                  <a:lnTo>
                    <a:pt x="0" y="0"/>
                  </a:lnTo>
                  <a:close/>
                </a:path>
              </a:pathLst>
            </a:custGeom>
            <a:solidFill>
              <a:schemeClr val="bg1"/>
            </a:solidFill>
            <a:ln>
              <a:noFill/>
            </a:ln>
          </p:spPr>
        </p:sp>
        <p:sp>
          <p:nvSpPr>
            <p:cNvPr id="12" name="Freeform 5"/>
            <p:cNvSpPr>
              <a:spLocks noEditPoints="1"/>
            </p:cNvSpPr>
            <p:nvPr/>
          </p:nvSpPr>
          <p:spPr bwMode="gray">
            <a:xfrm>
              <a:off x="0" y="1587"/>
              <a:ext cx="12192000" cy="6856413"/>
            </a:xfrm>
            <a:custGeom>
              <a:avLst/>
              <a:gdLst/>
              <a:ahLst/>
              <a:cxnLst/>
              <a:rect l="0" t="0" r="r" b="b"/>
              <a:pathLst>
                <a:path w="15356" h="8638">
                  <a:moveTo>
                    <a:pt x="0" y="0"/>
                  </a:moveTo>
                  <a:lnTo>
                    <a:pt x="0" y="8638"/>
                  </a:lnTo>
                  <a:lnTo>
                    <a:pt x="15356" y="8638"/>
                  </a:lnTo>
                  <a:lnTo>
                    <a:pt x="15356" y="0"/>
                  </a:lnTo>
                  <a:lnTo>
                    <a:pt x="0" y="0"/>
                  </a:lnTo>
                  <a:close/>
                  <a:moveTo>
                    <a:pt x="14748" y="8038"/>
                  </a:moveTo>
                  <a:lnTo>
                    <a:pt x="600" y="8038"/>
                  </a:lnTo>
                  <a:lnTo>
                    <a:pt x="600" y="592"/>
                  </a:lnTo>
                  <a:lnTo>
                    <a:pt x="14748" y="592"/>
                  </a:lnTo>
                  <a:lnTo>
                    <a:pt x="14748" y="8038"/>
                  </a:lnTo>
                  <a:close/>
                </a:path>
              </a:pathLst>
            </a:custGeom>
            <a:solidFill>
              <a:schemeClr val="bg1"/>
            </a:solidFill>
            <a:ln>
              <a:noFill/>
            </a:ln>
          </p:spPr>
        </p:sp>
      </p:grpSp>
      <p:sp>
        <p:nvSpPr>
          <p:cNvPr id="2" name="Title 1"/>
          <p:cNvSpPr>
            <a:spLocks noGrp="1"/>
          </p:cNvSpPr>
          <p:nvPr>
            <p:ph type="title"/>
          </p:nvPr>
        </p:nvSpPr>
        <p:spPr>
          <a:xfrm>
            <a:off x="1154954" y="2370667"/>
            <a:ext cx="8825660" cy="1822514"/>
          </a:xfrm>
        </p:spPr>
        <p:txBody>
          <a:bodyPr anchor="b"/>
          <a:lstStyle>
            <a:lvl1pPr algn="l">
              <a:defRPr sz="4000" b="0" cap="none"/>
            </a:lvl1pPr>
          </a:lstStyle>
          <a:p>
            <a:r>
              <a:rPr lang="fr-FR"/>
              <a:t>Modifiez le style du titre</a:t>
            </a:r>
            <a:endParaRPr lang="en-US" dirty="0"/>
          </a:p>
        </p:txBody>
      </p:sp>
      <p:sp>
        <p:nvSpPr>
          <p:cNvPr id="3" name="Text Placeholder 2"/>
          <p:cNvSpPr>
            <a:spLocks noGrp="1"/>
          </p:cNvSpPr>
          <p:nvPr>
            <p:ph type="body" idx="1"/>
          </p:nvPr>
        </p:nvSpPr>
        <p:spPr>
          <a:xfrm>
            <a:off x="1154954" y="5024967"/>
            <a:ext cx="8825659" cy="860400"/>
          </a:xfrm>
        </p:spPr>
        <p:txBody>
          <a:bodyPr anchor="t"/>
          <a:lstStyle>
            <a:lvl1pPr marL="0" indent="0" algn="l">
              <a:buNone/>
              <a:defRPr sz="2000" cap="none">
                <a:solidFill>
                  <a:schemeClr val="accent1">
                    <a:lumMod val="60000"/>
                    <a:lumOff val="4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fr-FR"/>
              <a:t>Modifiez les styles du texte du masque</a:t>
            </a:r>
          </a:p>
        </p:txBody>
      </p:sp>
      <p:sp>
        <p:nvSpPr>
          <p:cNvPr id="4" name="Date Placeholder 3"/>
          <p:cNvSpPr>
            <a:spLocks noGrp="1"/>
          </p:cNvSpPr>
          <p:nvPr>
            <p:ph type="dt" sz="half" idx="10"/>
          </p:nvPr>
        </p:nvSpPr>
        <p:spPr/>
        <p:txBody>
          <a:bodyPr/>
          <a:lstStyle/>
          <a:p>
            <a:fld id="{80348BC0-B831-4F50-AA75-D0D58A0FBCD7}" type="datetimeFigureOut">
              <a:rPr lang="fr-FR" smtClean="0"/>
              <a:t>24/08/2026</a:t>
            </a:fld>
            <a:endParaRPr lang="fr-FR"/>
          </a:p>
        </p:txBody>
      </p:sp>
      <p:sp>
        <p:nvSpPr>
          <p:cNvPr id="5" name="Footer Placeholder 4"/>
          <p:cNvSpPr>
            <a:spLocks noGrp="1"/>
          </p:cNvSpPr>
          <p:nvPr>
            <p:ph type="ftr" sz="quarter" idx="11"/>
          </p:nvPr>
        </p:nvSpPr>
        <p:spPr/>
        <p:txBody>
          <a:bodyPr/>
          <a:lstStyle/>
          <a:p>
            <a:endParaRPr lang="fr-FR"/>
          </a:p>
        </p:txBody>
      </p:sp>
      <p:sp>
        <p:nvSpPr>
          <p:cNvPr id="14" name="Rectangle 13"/>
          <p:cNvSpPr/>
          <p:nvPr/>
        </p:nvSpPr>
        <p:spPr>
          <a:xfrm>
            <a:off x="10437812" y="0"/>
            <a:ext cx="68580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sp>
      <p:sp>
        <p:nvSpPr>
          <p:cNvPr id="6" name="Slide Number Placeholder 5"/>
          <p:cNvSpPr>
            <a:spLocks noGrp="1"/>
          </p:cNvSpPr>
          <p:nvPr>
            <p:ph type="sldNum" sz="quarter" idx="12"/>
          </p:nvPr>
        </p:nvSpPr>
        <p:spPr/>
        <p:txBody>
          <a:bodyPr/>
          <a:lstStyle/>
          <a:p>
            <a:fld id="{1EE3B753-E311-47E2-B1B6-150CEAA8B213}" type="slidenum">
              <a:rPr lang="fr-FR" smtClean="0"/>
              <a:t>‹N°›</a:t>
            </a:fld>
            <a:endParaRPr lang="fr-FR"/>
          </a:p>
        </p:txBody>
      </p:sp>
    </p:spTree>
    <p:extLst>
      <p:ext uri="{BB962C8B-B14F-4D97-AF65-F5344CB8AC3E}">
        <p14:creationId xmlns:p14="http://schemas.microsoft.com/office/powerpoint/2010/main" val="262390045"/>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3 colonnes">
    <p:spTree>
      <p:nvGrpSpPr>
        <p:cNvPr id="1" name=""/>
        <p:cNvGrpSpPr/>
        <p:nvPr/>
      </p:nvGrpSpPr>
      <p:grpSpPr>
        <a:xfrm>
          <a:off x="0" y="0"/>
          <a:ext cx="0" cy="0"/>
          <a:chOff x="0" y="0"/>
          <a:chExt cx="0" cy="0"/>
        </a:xfrm>
      </p:grpSpPr>
      <p:sp>
        <p:nvSpPr>
          <p:cNvPr id="2" name="Title 1"/>
          <p:cNvSpPr>
            <a:spLocks noGrp="1"/>
          </p:cNvSpPr>
          <p:nvPr>
            <p:ph type="title"/>
          </p:nvPr>
        </p:nvSpPr>
        <p:spPr>
          <a:xfrm>
            <a:off x="1154954" y="973668"/>
            <a:ext cx="8825659" cy="706964"/>
          </a:xfrm>
        </p:spPr>
        <p:txBody>
          <a:bodyPr/>
          <a:lstStyle>
            <a:lvl1pPr>
              <a:defRPr sz="3600"/>
            </a:lvl1pPr>
          </a:lstStyle>
          <a:p>
            <a:r>
              <a:rPr lang="fr-FR"/>
              <a:t>Modifiez le style du titre</a:t>
            </a:r>
            <a:endParaRPr lang="en-US" dirty="0"/>
          </a:p>
        </p:txBody>
      </p:sp>
      <p:sp>
        <p:nvSpPr>
          <p:cNvPr id="3" name="Text Placeholder 2"/>
          <p:cNvSpPr>
            <a:spLocks noGrp="1"/>
          </p:cNvSpPr>
          <p:nvPr>
            <p:ph type="body" idx="1"/>
          </p:nvPr>
        </p:nvSpPr>
        <p:spPr>
          <a:xfrm>
            <a:off x="1154954" y="2603502"/>
            <a:ext cx="3141878" cy="576262"/>
          </a:xfrm>
        </p:spPr>
        <p:txBody>
          <a:bodyPr anchor="b">
            <a:noAutofit/>
          </a:bodyPr>
          <a:lstStyle>
            <a:lvl1pPr marL="0" indent="0">
              <a:buNone/>
              <a:defRPr sz="2400" b="0">
                <a:solidFill>
                  <a:schemeClr val="accent1">
                    <a:lumMod val="60000"/>
                    <a:lumOff val="4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a:t>Modifiez les styles du texte du masque</a:t>
            </a:r>
          </a:p>
        </p:txBody>
      </p:sp>
      <p:sp>
        <p:nvSpPr>
          <p:cNvPr id="16" name="Text Placeholder 3"/>
          <p:cNvSpPr>
            <a:spLocks noGrp="1"/>
          </p:cNvSpPr>
          <p:nvPr>
            <p:ph type="body" sz="half" idx="15"/>
          </p:nvPr>
        </p:nvSpPr>
        <p:spPr>
          <a:xfrm>
            <a:off x="1154953" y="3179764"/>
            <a:ext cx="3141879" cy="2847293"/>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fr-FR"/>
              <a:t>Modifiez les styles du texte du masque</a:t>
            </a:r>
          </a:p>
        </p:txBody>
      </p:sp>
      <p:sp>
        <p:nvSpPr>
          <p:cNvPr id="5" name="Text Placeholder 4"/>
          <p:cNvSpPr>
            <a:spLocks noGrp="1"/>
          </p:cNvSpPr>
          <p:nvPr>
            <p:ph type="body" sz="quarter" idx="3"/>
          </p:nvPr>
        </p:nvSpPr>
        <p:spPr>
          <a:xfrm>
            <a:off x="4512721" y="2603500"/>
            <a:ext cx="3147009" cy="576262"/>
          </a:xfrm>
        </p:spPr>
        <p:txBody>
          <a:bodyPr anchor="b">
            <a:noAutofit/>
          </a:bodyPr>
          <a:lstStyle>
            <a:lvl1pPr marL="0" indent="0">
              <a:buNone/>
              <a:defRPr sz="2400" b="0">
                <a:solidFill>
                  <a:schemeClr val="accent1">
                    <a:lumMod val="60000"/>
                    <a:lumOff val="4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a:t>Modifiez les styles du texte du masque</a:t>
            </a:r>
          </a:p>
        </p:txBody>
      </p:sp>
      <p:sp>
        <p:nvSpPr>
          <p:cNvPr id="19" name="Text Placeholder 3"/>
          <p:cNvSpPr>
            <a:spLocks noGrp="1"/>
          </p:cNvSpPr>
          <p:nvPr>
            <p:ph type="body" sz="half" idx="16"/>
          </p:nvPr>
        </p:nvSpPr>
        <p:spPr>
          <a:xfrm>
            <a:off x="4512721" y="3179763"/>
            <a:ext cx="3147009" cy="2847293"/>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fr-FR"/>
              <a:t>Modifiez les styles du texte du masque</a:t>
            </a:r>
          </a:p>
        </p:txBody>
      </p:sp>
      <p:sp>
        <p:nvSpPr>
          <p:cNvPr id="14" name="Text Placeholder 4"/>
          <p:cNvSpPr>
            <a:spLocks noGrp="1"/>
          </p:cNvSpPr>
          <p:nvPr>
            <p:ph type="body" sz="quarter" idx="13"/>
          </p:nvPr>
        </p:nvSpPr>
        <p:spPr>
          <a:xfrm>
            <a:off x="7888135" y="2603501"/>
            <a:ext cx="3145730" cy="576262"/>
          </a:xfrm>
        </p:spPr>
        <p:txBody>
          <a:bodyPr anchor="b">
            <a:noAutofit/>
          </a:bodyPr>
          <a:lstStyle>
            <a:lvl1pPr marL="0" indent="0">
              <a:buNone/>
              <a:defRPr sz="2400" b="0">
                <a:solidFill>
                  <a:schemeClr val="accent1">
                    <a:lumMod val="60000"/>
                    <a:lumOff val="4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a:t>Modifiez les styles du texte du masque</a:t>
            </a:r>
          </a:p>
        </p:txBody>
      </p:sp>
      <p:sp>
        <p:nvSpPr>
          <p:cNvPr id="20" name="Text Placeholder 3"/>
          <p:cNvSpPr>
            <a:spLocks noGrp="1"/>
          </p:cNvSpPr>
          <p:nvPr>
            <p:ph type="body" sz="half" idx="17"/>
          </p:nvPr>
        </p:nvSpPr>
        <p:spPr>
          <a:xfrm>
            <a:off x="7888329" y="3179762"/>
            <a:ext cx="3145536" cy="2847293"/>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fr-FR"/>
              <a:t>Modifiez les styles du texte du masque</a:t>
            </a:r>
          </a:p>
        </p:txBody>
      </p:sp>
      <p:cxnSp>
        <p:nvCxnSpPr>
          <p:cNvPr id="17" name="Straight Connector 16"/>
          <p:cNvCxnSpPr/>
          <p:nvPr/>
        </p:nvCxnSpPr>
        <p:spPr>
          <a:xfrm>
            <a:off x="4403971" y="2569633"/>
            <a:ext cx="0" cy="3492499"/>
          </a:xfrm>
          <a:prstGeom prst="line">
            <a:avLst/>
          </a:prstGeom>
          <a:ln w="12700" cmpd="sng">
            <a:solidFill>
              <a:schemeClr val="accent1">
                <a:alpha val="40000"/>
              </a:schemeClr>
            </a:solidFill>
          </a:ln>
        </p:spPr>
        <p:style>
          <a:lnRef idx="2">
            <a:schemeClr val="accent1"/>
          </a:lnRef>
          <a:fillRef idx="0">
            <a:schemeClr val="accent1"/>
          </a:fillRef>
          <a:effectRef idx="1">
            <a:schemeClr val="accent1"/>
          </a:effectRef>
          <a:fontRef idx="minor">
            <a:schemeClr val="tx1"/>
          </a:fontRef>
        </p:style>
      </p:cxnSp>
      <p:cxnSp>
        <p:nvCxnSpPr>
          <p:cNvPr id="18" name="Straight Connector 17"/>
          <p:cNvCxnSpPr/>
          <p:nvPr/>
        </p:nvCxnSpPr>
        <p:spPr>
          <a:xfrm>
            <a:off x="7772401" y="2569633"/>
            <a:ext cx="0" cy="3492499"/>
          </a:xfrm>
          <a:prstGeom prst="line">
            <a:avLst/>
          </a:prstGeom>
          <a:ln w="12700" cmpd="sng">
            <a:solidFill>
              <a:schemeClr val="accent1">
                <a:alpha val="40000"/>
              </a:schemeClr>
            </a:solidFill>
          </a:ln>
        </p:spPr>
        <p:style>
          <a:lnRef idx="2">
            <a:schemeClr val="accent1"/>
          </a:lnRef>
          <a:fillRef idx="0">
            <a:schemeClr val="accent1"/>
          </a:fillRef>
          <a:effectRef idx="1">
            <a:schemeClr val="accent1"/>
          </a:effectRef>
          <a:fontRef idx="minor">
            <a:schemeClr val="tx1"/>
          </a:fontRef>
        </p:style>
      </p:cxnSp>
      <p:sp>
        <p:nvSpPr>
          <p:cNvPr id="7" name="Date Placeholder 6"/>
          <p:cNvSpPr>
            <a:spLocks noGrp="1"/>
          </p:cNvSpPr>
          <p:nvPr>
            <p:ph type="dt" sz="half" idx="10"/>
          </p:nvPr>
        </p:nvSpPr>
        <p:spPr/>
        <p:txBody>
          <a:bodyPr/>
          <a:lstStyle/>
          <a:p>
            <a:fld id="{80348BC0-B831-4F50-AA75-D0D58A0FBCD7}" type="datetimeFigureOut">
              <a:rPr lang="fr-FR" smtClean="0"/>
              <a:t>24/08/2026</a:t>
            </a:fld>
            <a:endParaRPr lang="fr-FR"/>
          </a:p>
        </p:txBody>
      </p:sp>
      <p:sp>
        <p:nvSpPr>
          <p:cNvPr id="8" name="Footer Placeholder 7"/>
          <p:cNvSpPr>
            <a:spLocks noGrp="1"/>
          </p:cNvSpPr>
          <p:nvPr>
            <p:ph type="ftr" sz="quarter" idx="11"/>
          </p:nvPr>
        </p:nvSpPr>
        <p:spPr/>
        <p:txBody>
          <a:bodyPr/>
          <a:lstStyle/>
          <a:p>
            <a:endParaRPr lang="fr-FR"/>
          </a:p>
        </p:txBody>
      </p:sp>
      <p:sp>
        <p:nvSpPr>
          <p:cNvPr id="9" name="Slide Number Placeholder 8"/>
          <p:cNvSpPr>
            <a:spLocks noGrp="1"/>
          </p:cNvSpPr>
          <p:nvPr>
            <p:ph type="sldNum" sz="quarter" idx="12"/>
          </p:nvPr>
        </p:nvSpPr>
        <p:spPr/>
        <p:txBody>
          <a:bodyPr/>
          <a:lstStyle/>
          <a:p>
            <a:fld id="{1EE3B753-E311-47E2-B1B6-150CEAA8B213}" type="slidenum">
              <a:rPr lang="fr-FR" smtClean="0"/>
              <a:t>‹N°›</a:t>
            </a:fld>
            <a:endParaRPr lang="fr-FR"/>
          </a:p>
        </p:txBody>
      </p:sp>
    </p:spTree>
    <p:extLst>
      <p:ext uri="{BB962C8B-B14F-4D97-AF65-F5344CB8AC3E}">
        <p14:creationId xmlns:p14="http://schemas.microsoft.com/office/powerpoint/2010/main" val="65402300"/>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p:cSld name="3 colonnes d’image">
    <p:spTree>
      <p:nvGrpSpPr>
        <p:cNvPr id="1" name=""/>
        <p:cNvGrpSpPr/>
        <p:nvPr/>
      </p:nvGrpSpPr>
      <p:grpSpPr>
        <a:xfrm>
          <a:off x="0" y="0"/>
          <a:ext cx="0" cy="0"/>
          <a:chOff x="0" y="0"/>
          <a:chExt cx="0" cy="0"/>
        </a:xfrm>
      </p:grpSpPr>
      <p:sp>
        <p:nvSpPr>
          <p:cNvPr id="2" name="Title 1"/>
          <p:cNvSpPr>
            <a:spLocks noGrp="1"/>
          </p:cNvSpPr>
          <p:nvPr>
            <p:ph type="title"/>
          </p:nvPr>
        </p:nvSpPr>
        <p:spPr>
          <a:xfrm>
            <a:off x="1154954" y="973668"/>
            <a:ext cx="8825659" cy="706964"/>
          </a:xfrm>
        </p:spPr>
        <p:txBody>
          <a:bodyPr/>
          <a:lstStyle>
            <a:lvl1pPr>
              <a:defRPr sz="3600"/>
            </a:lvl1pPr>
          </a:lstStyle>
          <a:p>
            <a:r>
              <a:rPr lang="fr-FR"/>
              <a:t>Modifiez le style du titre</a:t>
            </a:r>
            <a:endParaRPr lang="en-US" dirty="0"/>
          </a:p>
        </p:txBody>
      </p:sp>
      <p:sp>
        <p:nvSpPr>
          <p:cNvPr id="3" name="Text Placeholder 2"/>
          <p:cNvSpPr>
            <a:spLocks noGrp="1"/>
          </p:cNvSpPr>
          <p:nvPr>
            <p:ph type="body" idx="1"/>
          </p:nvPr>
        </p:nvSpPr>
        <p:spPr>
          <a:xfrm>
            <a:off x="1154954" y="4532844"/>
            <a:ext cx="3050438" cy="576262"/>
          </a:xfrm>
        </p:spPr>
        <p:txBody>
          <a:bodyPr anchor="b">
            <a:noAutofit/>
          </a:bodyPr>
          <a:lstStyle>
            <a:lvl1pPr marL="0" indent="0">
              <a:buNone/>
              <a:defRPr sz="2400" b="0">
                <a:solidFill>
                  <a:schemeClr val="accent1">
                    <a:lumMod val="60000"/>
                    <a:lumOff val="4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a:t>Modifiez les styles du texte du masque</a:t>
            </a:r>
          </a:p>
        </p:txBody>
      </p:sp>
      <p:sp>
        <p:nvSpPr>
          <p:cNvPr id="19" name="Picture Placeholder 2"/>
          <p:cNvSpPr>
            <a:spLocks noGrp="1" noChangeAspect="1"/>
          </p:cNvSpPr>
          <p:nvPr>
            <p:ph type="pic" idx="15"/>
          </p:nvPr>
        </p:nvSpPr>
        <p:spPr>
          <a:xfrm>
            <a:off x="1334553" y="2603500"/>
            <a:ext cx="2691242" cy="1591510"/>
          </a:xfrm>
          <a:prstGeom prst="roundRect">
            <a:avLst>
              <a:gd name="adj" fmla="val 1858"/>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fr-FR"/>
              <a:t>Cliquez sur l'icône pour ajouter une image</a:t>
            </a:r>
            <a:endParaRPr lang="en-US" dirty="0"/>
          </a:p>
        </p:txBody>
      </p:sp>
      <p:sp>
        <p:nvSpPr>
          <p:cNvPr id="22" name="Text Placeholder 3"/>
          <p:cNvSpPr>
            <a:spLocks noGrp="1"/>
          </p:cNvSpPr>
          <p:nvPr>
            <p:ph type="body" sz="half" idx="18"/>
          </p:nvPr>
        </p:nvSpPr>
        <p:spPr>
          <a:xfrm>
            <a:off x="1154954" y="5109106"/>
            <a:ext cx="3050438" cy="917952"/>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fr-FR"/>
              <a:t>Modifiez les styles du texte du masque</a:t>
            </a:r>
          </a:p>
        </p:txBody>
      </p:sp>
      <p:sp>
        <p:nvSpPr>
          <p:cNvPr id="5" name="Text Placeholder 4"/>
          <p:cNvSpPr>
            <a:spLocks noGrp="1"/>
          </p:cNvSpPr>
          <p:nvPr>
            <p:ph type="body" sz="quarter" idx="3"/>
          </p:nvPr>
        </p:nvSpPr>
        <p:spPr>
          <a:xfrm>
            <a:off x="4568865" y="4532844"/>
            <a:ext cx="3050438" cy="576263"/>
          </a:xfrm>
        </p:spPr>
        <p:txBody>
          <a:bodyPr anchor="b">
            <a:noAutofit/>
          </a:bodyPr>
          <a:lstStyle>
            <a:lvl1pPr marL="0" indent="0">
              <a:buNone/>
              <a:defRPr sz="2400" b="0">
                <a:solidFill>
                  <a:schemeClr val="accent1">
                    <a:lumMod val="60000"/>
                    <a:lumOff val="4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a:t>Modifiez les styles du texte du masque</a:t>
            </a:r>
          </a:p>
        </p:txBody>
      </p:sp>
      <p:sp>
        <p:nvSpPr>
          <p:cNvPr id="41" name="Picture Placeholder 2"/>
          <p:cNvSpPr>
            <a:spLocks noGrp="1" noChangeAspect="1"/>
          </p:cNvSpPr>
          <p:nvPr>
            <p:ph type="pic" idx="21"/>
          </p:nvPr>
        </p:nvSpPr>
        <p:spPr>
          <a:xfrm>
            <a:off x="4748462" y="2603500"/>
            <a:ext cx="2691243" cy="1591510"/>
          </a:xfrm>
          <a:prstGeom prst="roundRect">
            <a:avLst>
              <a:gd name="adj" fmla="val 1858"/>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fr-FR"/>
              <a:t>Cliquez sur l'icône pour ajouter une image</a:t>
            </a:r>
            <a:endParaRPr lang="en-US" dirty="0"/>
          </a:p>
        </p:txBody>
      </p:sp>
      <p:sp>
        <p:nvSpPr>
          <p:cNvPr id="23" name="Text Placeholder 3"/>
          <p:cNvSpPr>
            <a:spLocks noGrp="1"/>
          </p:cNvSpPr>
          <p:nvPr>
            <p:ph type="body" sz="half" idx="19"/>
          </p:nvPr>
        </p:nvSpPr>
        <p:spPr>
          <a:xfrm>
            <a:off x="4570172" y="5109105"/>
            <a:ext cx="3050438" cy="917952"/>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fr-FR"/>
              <a:t>Modifiez les styles du texte du masque</a:t>
            </a:r>
          </a:p>
        </p:txBody>
      </p:sp>
      <p:sp>
        <p:nvSpPr>
          <p:cNvPr id="14" name="Text Placeholder 4"/>
          <p:cNvSpPr>
            <a:spLocks noGrp="1"/>
          </p:cNvSpPr>
          <p:nvPr>
            <p:ph type="body" sz="quarter" idx="13"/>
          </p:nvPr>
        </p:nvSpPr>
        <p:spPr>
          <a:xfrm>
            <a:off x="7982775" y="4532845"/>
            <a:ext cx="3051095" cy="576262"/>
          </a:xfrm>
        </p:spPr>
        <p:txBody>
          <a:bodyPr anchor="b">
            <a:noAutofit/>
          </a:bodyPr>
          <a:lstStyle>
            <a:lvl1pPr marL="0" indent="0">
              <a:buNone/>
              <a:defRPr sz="2400" b="0">
                <a:solidFill>
                  <a:schemeClr val="accent1">
                    <a:lumMod val="60000"/>
                    <a:lumOff val="4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a:t>Modifiez les styles du texte du masque</a:t>
            </a:r>
          </a:p>
        </p:txBody>
      </p:sp>
      <p:sp>
        <p:nvSpPr>
          <p:cNvPr id="42" name="Picture Placeholder 2"/>
          <p:cNvSpPr>
            <a:spLocks noGrp="1" noChangeAspect="1"/>
          </p:cNvSpPr>
          <p:nvPr>
            <p:ph type="pic" idx="22"/>
          </p:nvPr>
        </p:nvSpPr>
        <p:spPr>
          <a:xfrm>
            <a:off x="8163031" y="2603500"/>
            <a:ext cx="2691242" cy="1591510"/>
          </a:xfrm>
          <a:prstGeom prst="roundRect">
            <a:avLst>
              <a:gd name="adj" fmla="val 1858"/>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fr-FR"/>
              <a:t>Cliquez sur l'icône pour ajouter une image</a:t>
            </a:r>
            <a:endParaRPr lang="en-US" dirty="0"/>
          </a:p>
        </p:txBody>
      </p:sp>
      <p:sp>
        <p:nvSpPr>
          <p:cNvPr id="24" name="Text Placeholder 3"/>
          <p:cNvSpPr>
            <a:spLocks noGrp="1"/>
          </p:cNvSpPr>
          <p:nvPr>
            <p:ph type="body" sz="half" idx="20"/>
          </p:nvPr>
        </p:nvSpPr>
        <p:spPr>
          <a:xfrm>
            <a:off x="7982775" y="5109104"/>
            <a:ext cx="3051096" cy="917952"/>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fr-FR"/>
              <a:t>Modifiez les styles du texte du masque</a:t>
            </a:r>
          </a:p>
        </p:txBody>
      </p:sp>
      <p:cxnSp>
        <p:nvCxnSpPr>
          <p:cNvPr id="43" name="Straight Connector 42"/>
          <p:cNvCxnSpPr/>
          <p:nvPr/>
        </p:nvCxnSpPr>
        <p:spPr>
          <a:xfrm>
            <a:off x="4405831" y="2569633"/>
            <a:ext cx="0" cy="3492499"/>
          </a:xfrm>
          <a:prstGeom prst="line">
            <a:avLst/>
          </a:prstGeom>
          <a:ln w="12700" cmpd="sng">
            <a:solidFill>
              <a:schemeClr val="accent1">
                <a:alpha val="40000"/>
              </a:schemeClr>
            </a:solidFill>
          </a:ln>
        </p:spPr>
        <p:style>
          <a:lnRef idx="2">
            <a:schemeClr val="accent1"/>
          </a:lnRef>
          <a:fillRef idx="0">
            <a:schemeClr val="accent1"/>
          </a:fillRef>
          <a:effectRef idx="1">
            <a:schemeClr val="accent1"/>
          </a:effectRef>
          <a:fontRef idx="minor">
            <a:schemeClr val="tx1"/>
          </a:fontRef>
        </p:style>
      </p:cxnSp>
      <p:cxnSp>
        <p:nvCxnSpPr>
          <p:cNvPr id="44" name="Straight Connector 43"/>
          <p:cNvCxnSpPr/>
          <p:nvPr/>
        </p:nvCxnSpPr>
        <p:spPr>
          <a:xfrm>
            <a:off x="7797802" y="2569633"/>
            <a:ext cx="0" cy="3492499"/>
          </a:xfrm>
          <a:prstGeom prst="line">
            <a:avLst/>
          </a:prstGeom>
          <a:ln w="12700" cmpd="sng">
            <a:solidFill>
              <a:schemeClr val="accent1">
                <a:alpha val="40000"/>
              </a:schemeClr>
            </a:solidFill>
          </a:ln>
        </p:spPr>
        <p:style>
          <a:lnRef idx="2">
            <a:schemeClr val="accent1"/>
          </a:lnRef>
          <a:fillRef idx="0">
            <a:schemeClr val="accent1"/>
          </a:fillRef>
          <a:effectRef idx="1">
            <a:schemeClr val="accent1"/>
          </a:effectRef>
          <a:fontRef idx="minor">
            <a:schemeClr val="tx1"/>
          </a:fontRef>
        </p:style>
      </p:cxnSp>
      <p:sp>
        <p:nvSpPr>
          <p:cNvPr id="7" name="Date Placeholder 6"/>
          <p:cNvSpPr>
            <a:spLocks noGrp="1"/>
          </p:cNvSpPr>
          <p:nvPr>
            <p:ph type="dt" sz="half" idx="10"/>
          </p:nvPr>
        </p:nvSpPr>
        <p:spPr/>
        <p:txBody>
          <a:bodyPr/>
          <a:lstStyle/>
          <a:p>
            <a:fld id="{80348BC0-B831-4F50-AA75-D0D58A0FBCD7}" type="datetimeFigureOut">
              <a:rPr lang="fr-FR" smtClean="0"/>
              <a:t>24/08/2026</a:t>
            </a:fld>
            <a:endParaRPr lang="fr-FR"/>
          </a:p>
        </p:txBody>
      </p:sp>
      <p:sp>
        <p:nvSpPr>
          <p:cNvPr id="8" name="Footer Placeholder 7"/>
          <p:cNvSpPr>
            <a:spLocks noGrp="1"/>
          </p:cNvSpPr>
          <p:nvPr>
            <p:ph type="ftr" sz="quarter" idx="11"/>
          </p:nvPr>
        </p:nvSpPr>
        <p:spPr>
          <a:xfrm>
            <a:off x="561111" y="6391838"/>
            <a:ext cx="3644282" cy="304801"/>
          </a:xfrm>
        </p:spPr>
        <p:txBody>
          <a:bodyPr/>
          <a:lstStyle/>
          <a:p>
            <a:endParaRPr lang="fr-FR"/>
          </a:p>
        </p:txBody>
      </p:sp>
      <p:sp>
        <p:nvSpPr>
          <p:cNvPr id="9" name="Slide Number Placeholder 8"/>
          <p:cNvSpPr>
            <a:spLocks noGrp="1"/>
          </p:cNvSpPr>
          <p:nvPr>
            <p:ph type="sldNum" sz="quarter" idx="12"/>
          </p:nvPr>
        </p:nvSpPr>
        <p:spPr/>
        <p:txBody>
          <a:bodyPr/>
          <a:lstStyle/>
          <a:p>
            <a:fld id="{1EE3B753-E311-47E2-B1B6-150CEAA8B213}" type="slidenum">
              <a:rPr lang="fr-FR" smtClean="0"/>
              <a:t>‹N°›</a:t>
            </a:fld>
            <a:endParaRPr lang="fr-FR"/>
          </a:p>
        </p:txBody>
      </p:sp>
    </p:spTree>
    <p:extLst>
      <p:ext uri="{BB962C8B-B14F-4D97-AF65-F5344CB8AC3E}">
        <p14:creationId xmlns:p14="http://schemas.microsoft.com/office/powerpoint/2010/main" val="2140723899"/>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x" preserve="1">
  <p:cSld name="Titre et texte vertical">
    <p:spTree>
      <p:nvGrpSpPr>
        <p:cNvPr id="1" name=""/>
        <p:cNvGrpSpPr/>
        <p:nvPr/>
      </p:nvGrpSpPr>
      <p:grpSpPr>
        <a:xfrm>
          <a:off x="0" y="0"/>
          <a:ext cx="0" cy="0"/>
          <a:chOff x="0" y="0"/>
          <a:chExt cx="0" cy="0"/>
        </a:xfrm>
      </p:grpSpPr>
      <p:sp>
        <p:nvSpPr>
          <p:cNvPr id="2" name="Title 1"/>
          <p:cNvSpPr>
            <a:spLocks noGrp="1"/>
          </p:cNvSpPr>
          <p:nvPr>
            <p:ph type="title"/>
          </p:nvPr>
        </p:nvSpPr>
        <p:spPr>
          <a:xfrm>
            <a:off x="1154954" y="973668"/>
            <a:ext cx="8825659" cy="706964"/>
          </a:xfrm>
        </p:spPr>
        <p:txBody>
          <a:bodyPr/>
          <a:lstStyle/>
          <a:p>
            <a:r>
              <a:rPr lang="fr-FR"/>
              <a:t>Modifiez le style du titre</a:t>
            </a:r>
            <a:endParaRPr lang="en-US" dirty="0"/>
          </a:p>
        </p:txBody>
      </p:sp>
      <p:sp>
        <p:nvSpPr>
          <p:cNvPr id="3" name="Vertical Text Placeholder 2"/>
          <p:cNvSpPr>
            <a:spLocks noGrp="1"/>
          </p:cNvSpPr>
          <p:nvPr>
            <p:ph type="body" orient="vert" idx="1"/>
          </p:nvPr>
        </p:nvSpPr>
        <p:spPr>
          <a:xfrm>
            <a:off x="1154954" y="2603500"/>
            <a:ext cx="8825659" cy="3416300"/>
          </a:xfrm>
        </p:spPr>
        <p:txBody>
          <a:bodyPr vert="eaVert" anchor="t" anchorCtr="0"/>
          <a:lstStyle/>
          <a:p>
            <a:pPr lvl="0"/>
            <a:r>
              <a:rPr lang="fr-FR"/>
              <a:t>Modifiez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en-US" dirty="0"/>
          </a:p>
        </p:txBody>
      </p:sp>
      <p:sp>
        <p:nvSpPr>
          <p:cNvPr id="4" name="Date Placeholder 3"/>
          <p:cNvSpPr>
            <a:spLocks noGrp="1"/>
          </p:cNvSpPr>
          <p:nvPr>
            <p:ph type="dt" sz="half" idx="10"/>
          </p:nvPr>
        </p:nvSpPr>
        <p:spPr>
          <a:xfrm>
            <a:off x="10695439" y="6391838"/>
            <a:ext cx="990599" cy="304799"/>
          </a:xfrm>
        </p:spPr>
        <p:txBody>
          <a:bodyPr/>
          <a:lstStyle/>
          <a:p>
            <a:fld id="{80348BC0-B831-4F50-AA75-D0D58A0FBCD7}" type="datetimeFigureOut">
              <a:rPr lang="fr-FR" smtClean="0"/>
              <a:t>24/08/2026</a:t>
            </a:fld>
            <a:endParaRPr lang="fr-FR"/>
          </a:p>
        </p:txBody>
      </p:sp>
      <p:sp>
        <p:nvSpPr>
          <p:cNvPr id="5" name="Footer Placeholder 4"/>
          <p:cNvSpPr>
            <a:spLocks noGrp="1"/>
          </p:cNvSpPr>
          <p:nvPr>
            <p:ph type="ftr" sz="quarter" idx="11"/>
          </p:nvPr>
        </p:nvSpPr>
        <p:spPr/>
        <p:txBody>
          <a:bodyPr/>
          <a:lstStyle/>
          <a:p>
            <a:endParaRPr lang="fr-FR"/>
          </a:p>
        </p:txBody>
      </p:sp>
      <p:sp>
        <p:nvSpPr>
          <p:cNvPr id="6" name="Slide Number Placeholder 5"/>
          <p:cNvSpPr>
            <a:spLocks noGrp="1"/>
          </p:cNvSpPr>
          <p:nvPr>
            <p:ph type="sldNum" sz="quarter" idx="12"/>
          </p:nvPr>
        </p:nvSpPr>
        <p:spPr/>
        <p:txBody>
          <a:bodyPr/>
          <a:lstStyle/>
          <a:p>
            <a:fld id="{1EE3B753-E311-47E2-B1B6-150CEAA8B213}" type="slidenum">
              <a:rPr lang="fr-FR" smtClean="0"/>
              <a:t>‹N°›</a:t>
            </a:fld>
            <a:endParaRPr lang="fr-FR"/>
          </a:p>
        </p:txBody>
      </p:sp>
    </p:spTree>
    <p:extLst>
      <p:ext uri="{BB962C8B-B14F-4D97-AF65-F5344CB8AC3E}">
        <p14:creationId xmlns:p14="http://schemas.microsoft.com/office/powerpoint/2010/main" val="2079104586"/>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showMasterSp="0" type="vertTitleAndTx" preserve="1">
  <p:cSld name="Titre vertical et texte">
    <p:spTree>
      <p:nvGrpSpPr>
        <p:cNvPr id="1" name=""/>
        <p:cNvGrpSpPr/>
        <p:nvPr/>
      </p:nvGrpSpPr>
      <p:grpSpPr>
        <a:xfrm>
          <a:off x="0" y="0"/>
          <a:ext cx="0" cy="0"/>
          <a:chOff x="0" y="0"/>
          <a:chExt cx="0" cy="0"/>
        </a:xfrm>
      </p:grpSpPr>
      <p:grpSp>
        <p:nvGrpSpPr>
          <p:cNvPr id="9" name="Group 8"/>
          <p:cNvGrpSpPr/>
          <p:nvPr/>
        </p:nvGrpSpPr>
        <p:grpSpPr>
          <a:xfrm>
            <a:off x="0" y="0"/>
            <a:ext cx="12192000" cy="6858000"/>
            <a:chOff x="0" y="0"/>
            <a:chExt cx="12192000" cy="6858000"/>
          </a:xfrm>
        </p:grpSpPr>
        <p:sp>
          <p:nvSpPr>
            <p:cNvPr id="12" name="Rectangle 11"/>
            <p:cNvSpPr/>
            <p:nvPr/>
          </p:nvSpPr>
          <p:spPr>
            <a:xfrm>
              <a:off x="0" y="0"/>
              <a:ext cx="12192000" cy="6858000"/>
            </a:xfrm>
            <a:prstGeom prst="rect">
              <a:avLst/>
            </a:prstGeom>
            <a:blipFill>
              <a:blip r:embed="rId2">
                <a:duotone>
                  <a:schemeClr val="dk2">
                    <a:shade val="69000"/>
                    <a:hueMod val="91000"/>
                    <a:satMod val="164000"/>
                    <a:lumMod val="74000"/>
                  </a:schemeClr>
                  <a:schemeClr val="dk2">
                    <a:hueMod val="124000"/>
                    <a:satMod val="140000"/>
                    <a:lumMod val="142000"/>
                  </a:schemeClr>
                </a:duotone>
              </a:blip>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sp>
        <p:sp>
          <p:nvSpPr>
            <p:cNvPr id="15" name="Oval 14"/>
            <p:cNvSpPr/>
            <p:nvPr/>
          </p:nvSpPr>
          <p:spPr>
            <a:xfrm>
              <a:off x="0" y="2667000"/>
              <a:ext cx="4191000" cy="4191000"/>
            </a:xfrm>
            <a:prstGeom prst="ellipse">
              <a:avLst/>
            </a:prstGeom>
            <a:gradFill flip="none" rotWithShape="1">
              <a:gsLst>
                <a:gs pos="0">
                  <a:schemeClr val="accent5">
                    <a:alpha val="11000"/>
                  </a:schemeClr>
                </a:gs>
                <a:gs pos="75000">
                  <a:schemeClr val="accent5">
                    <a:alpha val="0"/>
                  </a:schemeClr>
                </a:gs>
                <a:gs pos="36000">
                  <a:schemeClr val="accent5">
                    <a:alpha val="10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6" name="Oval 15"/>
            <p:cNvSpPr/>
            <p:nvPr/>
          </p:nvSpPr>
          <p:spPr>
            <a:xfrm>
              <a:off x="0" y="2895600"/>
              <a:ext cx="2362200" cy="2362200"/>
            </a:xfrm>
            <a:prstGeom prst="ellipse">
              <a:avLst/>
            </a:prstGeom>
            <a:gradFill flip="none" rotWithShape="1">
              <a:gsLst>
                <a:gs pos="0">
                  <a:schemeClr val="accent5">
                    <a:alpha val="8000"/>
                  </a:schemeClr>
                </a:gs>
                <a:gs pos="72000">
                  <a:schemeClr val="accent5">
                    <a:alpha val="0"/>
                  </a:schemeClr>
                </a:gs>
                <a:gs pos="36000">
                  <a:schemeClr val="accent5">
                    <a:alpha val="8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8" name="Oval 17"/>
            <p:cNvSpPr/>
            <p:nvPr/>
          </p:nvSpPr>
          <p:spPr>
            <a:xfrm>
              <a:off x="8609012" y="5867400"/>
              <a:ext cx="990600" cy="990600"/>
            </a:xfrm>
            <a:prstGeom prst="ellipse">
              <a:avLst/>
            </a:prstGeom>
            <a:gradFill flip="none" rotWithShape="1">
              <a:gsLst>
                <a:gs pos="0">
                  <a:schemeClr val="accent5">
                    <a:alpha val="14000"/>
                  </a:schemeClr>
                </a:gs>
                <a:gs pos="66000">
                  <a:schemeClr val="accent5">
                    <a:alpha val="0"/>
                  </a:schemeClr>
                </a:gs>
                <a:gs pos="36000">
                  <a:schemeClr val="accent5">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9" name="Oval 18"/>
            <p:cNvSpPr/>
            <p:nvPr/>
          </p:nvSpPr>
          <p:spPr>
            <a:xfrm>
              <a:off x="8609012" y="1676400"/>
              <a:ext cx="2819400" cy="2819400"/>
            </a:xfrm>
            <a:prstGeom prst="ellipse">
              <a:avLst/>
            </a:prstGeom>
            <a:gradFill flip="none" rotWithShape="1">
              <a:gsLst>
                <a:gs pos="0">
                  <a:schemeClr val="accent5">
                    <a:alpha val="7000"/>
                  </a:schemeClr>
                </a:gs>
                <a:gs pos="69000">
                  <a:schemeClr val="accent5">
                    <a:alpha val="0"/>
                  </a:schemeClr>
                </a:gs>
                <a:gs pos="36000">
                  <a:schemeClr val="accent5">
                    <a:alpha val="6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20" name="Oval 19"/>
            <p:cNvSpPr/>
            <p:nvPr/>
          </p:nvSpPr>
          <p:spPr>
            <a:xfrm>
              <a:off x="7999412" y="8464"/>
              <a:ext cx="1600200" cy="1600200"/>
            </a:xfrm>
            <a:prstGeom prst="ellipse">
              <a:avLst/>
            </a:prstGeom>
            <a:gradFill flip="none" rotWithShape="1">
              <a:gsLst>
                <a:gs pos="0">
                  <a:schemeClr val="accent5">
                    <a:alpha val="14000"/>
                  </a:schemeClr>
                </a:gs>
                <a:gs pos="73000">
                  <a:schemeClr val="accent5">
                    <a:alpha val="0"/>
                  </a:schemeClr>
                </a:gs>
                <a:gs pos="36000">
                  <a:schemeClr val="accent5">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7" name="Rectangle 6"/>
            <p:cNvSpPr/>
            <p:nvPr/>
          </p:nvSpPr>
          <p:spPr bwMode="gray">
            <a:xfrm>
              <a:off x="414867" y="402165"/>
              <a:ext cx="6510866" cy="6053670"/>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sp>
        <p:sp>
          <p:nvSpPr>
            <p:cNvPr id="17" name="Freeform 5"/>
            <p:cNvSpPr/>
            <p:nvPr/>
          </p:nvSpPr>
          <p:spPr bwMode="gray">
            <a:xfrm rot="5101749">
              <a:off x="6294738" y="4577737"/>
              <a:ext cx="3299407" cy="440924"/>
            </a:xfrm>
            <a:custGeom>
              <a:avLst/>
              <a:gdLst/>
              <a:ahLst/>
              <a:cxnLst/>
              <a:rect l="l" t="t" r="r" b="b"/>
              <a:pathLst>
                <a:path w="10000" h="5291">
                  <a:moveTo>
                    <a:pt x="85" y="2532"/>
                  </a:moveTo>
                  <a:cubicBezTo>
                    <a:pt x="1736" y="3911"/>
                    <a:pt x="7524" y="5298"/>
                    <a:pt x="9958" y="5291"/>
                  </a:cubicBezTo>
                  <a:cubicBezTo>
                    <a:pt x="9989" y="1958"/>
                    <a:pt x="9969" y="3333"/>
                    <a:pt x="10000" y="0"/>
                  </a:cubicBezTo>
                  <a:lnTo>
                    <a:pt x="10000" y="0"/>
                  </a:lnTo>
                  <a:lnTo>
                    <a:pt x="9667" y="204"/>
                  </a:lnTo>
                  <a:lnTo>
                    <a:pt x="9334" y="400"/>
                  </a:lnTo>
                  <a:lnTo>
                    <a:pt x="9001" y="590"/>
                  </a:lnTo>
                  <a:lnTo>
                    <a:pt x="8667" y="753"/>
                  </a:lnTo>
                  <a:lnTo>
                    <a:pt x="8333" y="917"/>
                  </a:lnTo>
                  <a:lnTo>
                    <a:pt x="7999" y="1071"/>
                  </a:lnTo>
                  <a:lnTo>
                    <a:pt x="7669" y="1202"/>
                  </a:lnTo>
                  <a:lnTo>
                    <a:pt x="7333" y="1325"/>
                  </a:lnTo>
                  <a:lnTo>
                    <a:pt x="7000" y="1440"/>
                  </a:lnTo>
                  <a:lnTo>
                    <a:pt x="6673" y="1538"/>
                  </a:lnTo>
                  <a:lnTo>
                    <a:pt x="6340" y="1636"/>
                  </a:lnTo>
                  <a:lnTo>
                    <a:pt x="6013" y="1719"/>
                  </a:lnTo>
                  <a:lnTo>
                    <a:pt x="5686" y="1784"/>
                  </a:lnTo>
                  <a:lnTo>
                    <a:pt x="5359" y="1850"/>
                  </a:lnTo>
                  <a:lnTo>
                    <a:pt x="5036" y="1906"/>
                  </a:lnTo>
                  <a:lnTo>
                    <a:pt x="4717" y="1948"/>
                  </a:lnTo>
                  <a:lnTo>
                    <a:pt x="4396" y="1980"/>
                  </a:lnTo>
                  <a:lnTo>
                    <a:pt x="4079" y="2013"/>
                  </a:lnTo>
                  <a:lnTo>
                    <a:pt x="3766" y="2029"/>
                  </a:lnTo>
                  <a:lnTo>
                    <a:pt x="3454" y="2046"/>
                  </a:lnTo>
                  <a:lnTo>
                    <a:pt x="3145" y="2053"/>
                  </a:lnTo>
                  <a:lnTo>
                    <a:pt x="2839" y="2046"/>
                  </a:lnTo>
                  <a:lnTo>
                    <a:pt x="2537" y="2046"/>
                  </a:lnTo>
                  <a:lnTo>
                    <a:pt x="2238" y="2029"/>
                  </a:lnTo>
                  <a:lnTo>
                    <a:pt x="1943" y="2004"/>
                  </a:lnTo>
                  <a:lnTo>
                    <a:pt x="1653" y="1980"/>
                  </a:lnTo>
                  <a:lnTo>
                    <a:pt x="1368" y="1955"/>
                  </a:lnTo>
                  <a:lnTo>
                    <a:pt x="1085" y="1915"/>
                  </a:lnTo>
                  <a:lnTo>
                    <a:pt x="806" y="1873"/>
                  </a:lnTo>
                  <a:lnTo>
                    <a:pt x="533" y="1833"/>
                  </a:lnTo>
                  <a:lnTo>
                    <a:pt x="0" y="1726"/>
                  </a:lnTo>
                  <a:cubicBezTo>
                    <a:pt x="28" y="1995"/>
                    <a:pt x="57" y="2263"/>
                    <a:pt x="85" y="2532"/>
                  </a:cubicBezTo>
                  <a:close/>
                </a:path>
              </a:pathLst>
            </a:custGeom>
            <a:solidFill>
              <a:schemeClr val="bg1">
                <a:alpha val="20000"/>
              </a:schemeClr>
            </a:solidFill>
            <a:ln>
              <a:noFill/>
            </a:ln>
          </p:spPr>
        </p:sp>
        <p:sp>
          <p:nvSpPr>
            <p:cNvPr id="10" name="Freeform 5"/>
            <p:cNvSpPr/>
            <p:nvPr/>
          </p:nvSpPr>
          <p:spPr bwMode="gray">
            <a:xfrm rot="5400000">
              <a:off x="4449232" y="2801721"/>
              <a:ext cx="6053670" cy="1254558"/>
            </a:xfrm>
            <a:custGeom>
              <a:avLst/>
              <a:gdLst/>
              <a:ahLst/>
              <a:cxnLst/>
              <a:rect l="l" t="t" r="r" b="b"/>
              <a:pathLst>
                <a:path w="10000" h="8000">
                  <a:moveTo>
                    <a:pt x="0" y="0"/>
                  </a:moveTo>
                  <a:lnTo>
                    <a:pt x="0" y="7970"/>
                  </a:lnTo>
                  <a:lnTo>
                    <a:pt x="10000" y="8000"/>
                  </a:lnTo>
                  <a:lnTo>
                    <a:pt x="10000" y="7"/>
                  </a:lnTo>
                  <a:lnTo>
                    <a:pt x="10000" y="7"/>
                  </a:lnTo>
                  <a:lnTo>
                    <a:pt x="9773" y="156"/>
                  </a:lnTo>
                  <a:lnTo>
                    <a:pt x="9547" y="298"/>
                  </a:lnTo>
                  <a:lnTo>
                    <a:pt x="9320" y="437"/>
                  </a:lnTo>
                  <a:lnTo>
                    <a:pt x="9092" y="556"/>
                  </a:lnTo>
                  <a:lnTo>
                    <a:pt x="8865" y="676"/>
                  </a:lnTo>
                  <a:lnTo>
                    <a:pt x="8637" y="788"/>
                  </a:lnTo>
                  <a:lnTo>
                    <a:pt x="8412" y="884"/>
                  </a:lnTo>
                  <a:lnTo>
                    <a:pt x="8184" y="975"/>
                  </a:lnTo>
                  <a:lnTo>
                    <a:pt x="7957" y="1058"/>
                  </a:lnTo>
                  <a:lnTo>
                    <a:pt x="7734" y="1130"/>
                  </a:lnTo>
                  <a:lnTo>
                    <a:pt x="7508" y="1202"/>
                  </a:lnTo>
                  <a:lnTo>
                    <a:pt x="7285" y="1262"/>
                  </a:lnTo>
                  <a:lnTo>
                    <a:pt x="7062" y="1309"/>
                  </a:lnTo>
                  <a:lnTo>
                    <a:pt x="6840" y="1358"/>
                  </a:lnTo>
                  <a:lnTo>
                    <a:pt x="6620" y="1399"/>
                  </a:lnTo>
                  <a:lnTo>
                    <a:pt x="6402" y="1428"/>
                  </a:lnTo>
                  <a:lnTo>
                    <a:pt x="6184" y="1453"/>
                  </a:lnTo>
                  <a:lnTo>
                    <a:pt x="5968" y="1477"/>
                  </a:lnTo>
                  <a:lnTo>
                    <a:pt x="5755" y="1488"/>
                  </a:lnTo>
                  <a:lnTo>
                    <a:pt x="5542" y="1500"/>
                  </a:lnTo>
                  <a:lnTo>
                    <a:pt x="5332" y="1506"/>
                  </a:lnTo>
                  <a:lnTo>
                    <a:pt x="5124" y="1500"/>
                  </a:lnTo>
                  <a:lnTo>
                    <a:pt x="4918" y="1500"/>
                  </a:lnTo>
                  <a:lnTo>
                    <a:pt x="4714" y="1488"/>
                  </a:lnTo>
                  <a:lnTo>
                    <a:pt x="4514" y="1470"/>
                  </a:lnTo>
                  <a:lnTo>
                    <a:pt x="4316" y="1453"/>
                  </a:lnTo>
                  <a:lnTo>
                    <a:pt x="4122" y="1434"/>
                  </a:lnTo>
                  <a:lnTo>
                    <a:pt x="3929" y="1405"/>
                  </a:lnTo>
                  <a:lnTo>
                    <a:pt x="3739" y="1374"/>
                  </a:lnTo>
                  <a:lnTo>
                    <a:pt x="3553" y="1346"/>
                  </a:lnTo>
                  <a:lnTo>
                    <a:pt x="3190" y="1267"/>
                  </a:lnTo>
                  <a:lnTo>
                    <a:pt x="2842" y="1183"/>
                  </a:lnTo>
                  <a:lnTo>
                    <a:pt x="2508" y="1095"/>
                  </a:lnTo>
                  <a:lnTo>
                    <a:pt x="2192" y="998"/>
                  </a:lnTo>
                  <a:lnTo>
                    <a:pt x="1890" y="897"/>
                  </a:lnTo>
                  <a:lnTo>
                    <a:pt x="1610" y="788"/>
                  </a:lnTo>
                  <a:lnTo>
                    <a:pt x="1347" y="681"/>
                  </a:lnTo>
                  <a:lnTo>
                    <a:pt x="1105" y="574"/>
                  </a:lnTo>
                  <a:lnTo>
                    <a:pt x="883" y="473"/>
                  </a:lnTo>
                  <a:lnTo>
                    <a:pt x="686" y="377"/>
                  </a:lnTo>
                  <a:lnTo>
                    <a:pt x="508" y="286"/>
                  </a:lnTo>
                  <a:lnTo>
                    <a:pt x="358" y="210"/>
                  </a:lnTo>
                  <a:lnTo>
                    <a:pt x="232" y="138"/>
                  </a:lnTo>
                  <a:lnTo>
                    <a:pt x="59" y="35"/>
                  </a:lnTo>
                  <a:lnTo>
                    <a:pt x="0" y="0"/>
                  </a:lnTo>
                  <a:lnTo>
                    <a:pt x="0" y="0"/>
                  </a:lnTo>
                  <a:close/>
                </a:path>
              </a:pathLst>
            </a:custGeom>
            <a:solidFill>
              <a:schemeClr val="bg1"/>
            </a:solidFill>
            <a:ln>
              <a:noFill/>
            </a:ln>
          </p:spPr>
        </p:sp>
        <p:sp>
          <p:nvSpPr>
            <p:cNvPr id="13" name="Freeform 5"/>
            <p:cNvSpPr>
              <a:spLocks noEditPoints="1"/>
            </p:cNvSpPr>
            <p:nvPr/>
          </p:nvSpPr>
          <p:spPr bwMode="gray">
            <a:xfrm>
              <a:off x="0" y="1587"/>
              <a:ext cx="12192000" cy="6856413"/>
            </a:xfrm>
            <a:custGeom>
              <a:avLst/>
              <a:gdLst/>
              <a:ahLst/>
              <a:cxnLst/>
              <a:rect l="0" t="0" r="r" b="b"/>
              <a:pathLst>
                <a:path w="15356" h="8638">
                  <a:moveTo>
                    <a:pt x="0" y="0"/>
                  </a:moveTo>
                  <a:lnTo>
                    <a:pt x="0" y="8638"/>
                  </a:lnTo>
                  <a:lnTo>
                    <a:pt x="15356" y="8638"/>
                  </a:lnTo>
                  <a:lnTo>
                    <a:pt x="15356" y="0"/>
                  </a:lnTo>
                  <a:lnTo>
                    <a:pt x="0" y="0"/>
                  </a:lnTo>
                  <a:close/>
                  <a:moveTo>
                    <a:pt x="14748" y="8038"/>
                  </a:moveTo>
                  <a:lnTo>
                    <a:pt x="600" y="8038"/>
                  </a:lnTo>
                  <a:lnTo>
                    <a:pt x="600" y="592"/>
                  </a:lnTo>
                  <a:lnTo>
                    <a:pt x="14748" y="592"/>
                  </a:lnTo>
                  <a:lnTo>
                    <a:pt x="14748" y="8038"/>
                  </a:lnTo>
                  <a:close/>
                </a:path>
              </a:pathLst>
            </a:custGeom>
            <a:solidFill>
              <a:schemeClr val="bg1"/>
            </a:solidFill>
            <a:ln>
              <a:noFill/>
            </a:ln>
          </p:spPr>
        </p:sp>
      </p:grpSp>
      <p:sp>
        <p:nvSpPr>
          <p:cNvPr id="2" name="Vertical Title 1"/>
          <p:cNvSpPr>
            <a:spLocks noGrp="1"/>
          </p:cNvSpPr>
          <p:nvPr>
            <p:ph type="title" orient="vert"/>
          </p:nvPr>
        </p:nvSpPr>
        <p:spPr>
          <a:xfrm>
            <a:off x="8585235" y="1278467"/>
            <a:ext cx="1409965" cy="4748590"/>
          </a:xfrm>
        </p:spPr>
        <p:txBody>
          <a:bodyPr vert="eaVert" anchor="b" anchorCtr="0"/>
          <a:lstStyle/>
          <a:p>
            <a:r>
              <a:rPr lang="fr-FR"/>
              <a:t>Modifiez le style du titre</a:t>
            </a:r>
            <a:endParaRPr lang="en-US" dirty="0"/>
          </a:p>
        </p:txBody>
      </p:sp>
      <p:sp>
        <p:nvSpPr>
          <p:cNvPr id="3" name="Vertical Text Placeholder 2"/>
          <p:cNvSpPr>
            <a:spLocks noGrp="1"/>
          </p:cNvSpPr>
          <p:nvPr>
            <p:ph type="body" orient="vert" idx="1"/>
          </p:nvPr>
        </p:nvSpPr>
        <p:spPr>
          <a:xfrm>
            <a:off x="1154954" y="1278467"/>
            <a:ext cx="6256025" cy="4748590"/>
          </a:xfrm>
        </p:spPr>
        <p:txBody>
          <a:bodyPr vert="eaVert"/>
          <a:lstStyle/>
          <a:p>
            <a:pPr lvl="0"/>
            <a:r>
              <a:rPr lang="fr-FR"/>
              <a:t>Modifiez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en-US" dirty="0"/>
          </a:p>
        </p:txBody>
      </p:sp>
      <p:sp>
        <p:nvSpPr>
          <p:cNvPr id="4" name="Date Placeholder 3"/>
          <p:cNvSpPr>
            <a:spLocks noGrp="1"/>
          </p:cNvSpPr>
          <p:nvPr>
            <p:ph type="dt" sz="half" idx="10"/>
          </p:nvPr>
        </p:nvSpPr>
        <p:spPr>
          <a:xfrm>
            <a:off x="10653104" y="6391838"/>
            <a:ext cx="992135" cy="304799"/>
          </a:xfrm>
        </p:spPr>
        <p:txBody>
          <a:bodyPr/>
          <a:lstStyle/>
          <a:p>
            <a:fld id="{80348BC0-B831-4F50-AA75-D0D58A0FBCD7}" type="datetimeFigureOut">
              <a:rPr lang="fr-FR" smtClean="0"/>
              <a:t>24/08/2026</a:t>
            </a:fld>
            <a:endParaRPr lang="fr-FR"/>
          </a:p>
        </p:txBody>
      </p:sp>
      <p:sp>
        <p:nvSpPr>
          <p:cNvPr id="5" name="Footer Placeholder 4"/>
          <p:cNvSpPr>
            <a:spLocks noGrp="1"/>
          </p:cNvSpPr>
          <p:nvPr>
            <p:ph type="ftr" sz="quarter" idx="11"/>
          </p:nvPr>
        </p:nvSpPr>
        <p:spPr/>
        <p:txBody>
          <a:bodyPr/>
          <a:lstStyle/>
          <a:p>
            <a:endParaRPr lang="fr-FR"/>
          </a:p>
        </p:txBody>
      </p:sp>
      <p:sp>
        <p:nvSpPr>
          <p:cNvPr id="14" name="Rectangle 13"/>
          <p:cNvSpPr/>
          <p:nvPr/>
        </p:nvSpPr>
        <p:spPr>
          <a:xfrm>
            <a:off x="10437812" y="0"/>
            <a:ext cx="68580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sp>
      <p:sp>
        <p:nvSpPr>
          <p:cNvPr id="6" name="Slide Number Placeholder 5"/>
          <p:cNvSpPr>
            <a:spLocks noGrp="1"/>
          </p:cNvSpPr>
          <p:nvPr>
            <p:ph type="sldNum" sz="quarter" idx="12"/>
          </p:nvPr>
        </p:nvSpPr>
        <p:spPr/>
        <p:txBody>
          <a:bodyPr/>
          <a:lstStyle/>
          <a:p>
            <a:fld id="{1EE3B753-E311-47E2-B1B6-150CEAA8B213}" type="slidenum">
              <a:rPr lang="fr-FR" smtClean="0"/>
              <a:t>‹N°›</a:t>
            </a:fld>
            <a:endParaRPr lang="fr-FR"/>
          </a:p>
        </p:txBody>
      </p:sp>
    </p:spTree>
    <p:extLst>
      <p:ext uri="{BB962C8B-B14F-4D97-AF65-F5344CB8AC3E}">
        <p14:creationId xmlns:p14="http://schemas.microsoft.com/office/powerpoint/2010/main" val="2267095040"/>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userDrawn="1">
  <p:cSld name="1_Titre seul">
    <p:spTree>
      <p:nvGrpSpPr>
        <p:cNvPr id="1" name=""/>
        <p:cNvGrpSpPr/>
        <p:nvPr/>
      </p:nvGrpSpPr>
      <p:grpSpPr>
        <a:xfrm>
          <a:off x="0" y="0"/>
          <a:ext cx="0" cy="0"/>
          <a:chOff x="0" y="0"/>
          <a:chExt cx="0" cy="0"/>
        </a:xfrm>
      </p:grpSpPr>
    </p:spTree>
    <p:extLst>
      <p:ext uri="{BB962C8B-B14F-4D97-AF65-F5344CB8AC3E}">
        <p14:creationId xmlns:p14="http://schemas.microsoft.com/office/powerpoint/2010/main" val="226349940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slideLayout" Target="../slideLayouts/slideLayout1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image" Target="../media/image1.jpeg"/><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19" Type="http://schemas.openxmlformats.org/officeDocument/2006/relationships/theme" Target="../theme/theme1.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grpSp>
        <p:nvGrpSpPr>
          <p:cNvPr id="8" name="Group 7"/>
          <p:cNvGrpSpPr/>
          <p:nvPr/>
        </p:nvGrpSpPr>
        <p:grpSpPr>
          <a:xfrm>
            <a:off x="0" y="0"/>
            <a:ext cx="12192000" cy="6858000"/>
            <a:chOff x="0" y="0"/>
            <a:chExt cx="12192000" cy="6858000"/>
          </a:xfrm>
        </p:grpSpPr>
        <p:sp>
          <p:nvSpPr>
            <p:cNvPr id="7" name="Rectangle 6"/>
            <p:cNvSpPr/>
            <p:nvPr/>
          </p:nvSpPr>
          <p:spPr>
            <a:xfrm>
              <a:off x="0" y="0"/>
              <a:ext cx="12192000" cy="6858000"/>
            </a:xfrm>
            <a:prstGeom prst="rect">
              <a:avLst/>
            </a:prstGeom>
            <a:blipFill>
              <a:blip r:embed="rId20">
                <a:duotone>
                  <a:schemeClr val="dk2">
                    <a:shade val="69000"/>
                    <a:hueMod val="91000"/>
                    <a:satMod val="164000"/>
                    <a:lumMod val="74000"/>
                  </a:schemeClr>
                  <a:schemeClr val="dk2">
                    <a:hueMod val="124000"/>
                    <a:satMod val="140000"/>
                    <a:lumMod val="142000"/>
                  </a:schemeClr>
                </a:duotone>
              </a:blip>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sp>
        <p:sp>
          <p:nvSpPr>
            <p:cNvPr id="13" name="Oval 12"/>
            <p:cNvSpPr/>
            <p:nvPr/>
          </p:nvSpPr>
          <p:spPr>
            <a:xfrm>
              <a:off x="0" y="2667000"/>
              <a:ext cx="4191000" cy="4191000"/>
            </a:xfrm>
            <a:prstGeom prst="ellipse">
              <a:avLst/>
            </a:prstGeom>
            <a:gradFill flip="none" rotWithShape="1">
              <a:gsLst>
                <a:gs pos="0">
                  <a:schemeClr val="accent5">
                    <a:alpha val="11000"/>
                  </a:schemeClr>
                </a:gs>
                <a:gs pos="75000">
                  <a:schemeClr val="accent5">
                    <a:alpha val="0"/>
                  </a:schemeClr>
                </a:gs>
                <a:gs pos="36000">
                  <a:schemeClr val="accent5">
                    <a:alpha val="10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5" name="Oval 14"/>
            <p:cNvSpPr/>
            <p:nvPr/>
          </p:nvSpPr>
          <p:spPr>
            <a:xfrm>
              <a:off x="0" y="2895600"/>
              <a:ext cx="2362200" cy="2362200"/>
            </a:xfrm>
            <a:prstGeom prst="ellipse">
              <a:avLst/>
            </a:prstGeom>
            <a:gradFill flip="none" rotWithShape="1">
              <a:gsLst>
                <a:gs pos="0">
                  <a:schemeClr val="accent5">
                    <a:alpha val="8000"/>
                  </a:schemeClr>
                </a:gs>
                <a:gs pos="72000">
                  <a:schemeClr val="accent5">
                    <a:alpha val="0"/>
                  </a:schemeClr>
                </a:gs>
                <a:gs pos="36000">
                  <a:schemeClr val="accent5">
                    <a:alpha val="8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8" name="Oval 17"/>
            <p:cNvSpPr/>
            <p:nvPr/>
          </p:nvSpPr>
          <p:spPr>
            <a:xfrm>
              <a:off x="8609012" y="5867400"/>
              <a:ext cx="990600" cy="990600"/>
            </a:xfrm>
            <a:prstGeom prst="ellipse">
              <a:avLst/>
            </a:prstGeom>
            <a:gradFill flip="none" rotWithShape="1">
              <a:gsLst>
                <a:gs pos="0">
                  <a:schemeClr val="accent5">
                    <a:alpha val="14000"/>
                  </a:schemeClr>
                </a:gs>
                <a:gs pos="66000">
                  <a:schemeClr val="accent5">
                    <a:alpha val="0"/>
                  </a:schemeClr>
                </a:gs>
                <a:gs pos="36000">
                  <a:schemeClr val="accent5">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6" name="Oval 15"/>
            <p:cNvSpPr/>
            <p:nvPr/>
          </p:nvSpPr>
          <p:spPr>
            <a:xfrm>
              <a:off x="8609012" y="1676400"/>
              <a:ext cx="2819400" cy="2819400"/>
            </a:xfrm>
            <a:prstGeom prst="ellipse">
              <a:avLst/>
            </a:prstGeom>
            <a:gradFill flip="none" rotWithShape="1">
              <a:gsLst>
                <a:gs pos="0">
                  <a:schemeClr val="accent5">
                    <a:alpha val="7000"/>
                  </a:schemeClr>
                </a:gs>
                <a:gs pos="69000">
                  <a:schemeClr val="accent5">
                    <a:alpha val="0"/>
                  </a:schemeClr>
                </a:gs>
                <a:gs pos="36000">
                  <a:schemeClr val="accent5">
                    <a:alpha val="6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7" name="Oval 16"/>
            <p:cNvSpPr/>
            <p:nvPr/>
          </p:nvSpPr>
          <p:spPr>
            <a:xfrm>
              <a:off x="7999412" y="8464"/>
              <a:ext cx="1600200" cy="1600200"/>
            </a:xfrm>
            <a:prstGeom prst="ellipse">
              <a:avLst/>
            </a:prstGeom>
            <a:gradFill flip="none" rotWithShape="1">
              <a:gsLst>
                <a:gs pos="0">
                  <a:schemeClr val="accent5">
                    <a:alpha val="14000"/>
                  </a:schemeClr>
                </a:gs>
                <a:gs pos="73000">
                  <a:schemeClr val="accent5">
                    <a:alpha val="0"/>
                  </a:schemeClr>
                </a:gs>
                <a:gs pos="36000">
                  <a:schemeClr val="accent5">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20" name="Freeform 5"/>
            <p:cNvSpPr/>
            <p:nvPr/>
          </p:nvSpPr>
          <p:spPr bwMode="gray">
            <a:xfrm rot="21010068">
              <a:off x="8490951" y="1797517"/>
              <a:ext cx="3299407" cy="440924"/>
            </a:xfrm>
            <a:custGeom>
              <a:avLst/>
              <a:gdLst/>
              <a:ahLst/>
              <a:cxnLst/>
              <a:rect l="l" t="t" r="r" b="b"/>
              <a:pathLst>
                <a:path w="10000" h="5291">
                  <a:moveTo>
                    <a:pt x="85" y="2532"/>
                  </a:moveTo>
                  <a:cubicBezTo>
                    <a:pt x="1736" y="3911"/>
                    <a:pt x="7524" y="5298"/>
                    <a:pt x="9958" y="5291"/>
                  </a:cubicBezTo>
                  <a:cubicBezTo>
                    <a:pt x="9989" y="1958"/>
                    <a:pt x="9969" y="3333"/>
                    <a:pt x="10000" y="0"/>
                  </a:cubicBezTo>
                  <a:lnTo>
                    <a:pt x="10000" y="0"/>
                  </a:lnTo>
                  <a:lnTo>
                    <a:pt x="9667" y="204"/>
                  </a:lnTo>
                  <a:lnTo>
                    <a:pt x="9334" y="400"/>
                  </a:lnTo>
                  <a:lnTo>
                    <a:pt x="9001" y="590"/>
                  </a:lnTo>
                  <a:lnTo>
                    <a:pt x="8667" y="753"/>
                  </a:lnTo>
                  <a:lnTo>
                    <a:pt x="8333" y="917"/>
                  </a:lnTo>
                  <a:lnTo>
                    <a:pt x="7999" y="1071"/>
                  </a:lnTo>
                  <a:lnTo>
                    <a:pt x="7669" y="1202"/>
                  </a:lnTo>
                  <a:lnTo>
                    <a:pt x="7333" y="1325"/>
                  </a:lnTo>
                  <a:lnTo>
                    <a:pt x="7000" y="1440"/>
                  </a:lnTo>
                  <a:lnTo>
                    <a:pt x="6673" y="1538"/>
                  </a:lnTo>
                  <a:lnTo>
                    <a:pt x="6340" y="1636"/>
                  </a:lnTo>
                  <a:lnTo>
                    <a:pt x="6013" y="1719"/>
                  </a:lnTo>
                  <a:lnTo>
                    <a:pt x="5686" y="1784"/>
                  </a:lnTo>
                  <a:lnTo>
                    <a:pt x="5359" y="1850"/>
                  </a:lnTo>
                  <a:lnTo>
                    <a:pt x="5036" y="1906"/>
                  </a:lnTo>
                  <a:lnTo>
                    <a:pt x="4717" y="1948"/>
                  </a:lnTo>
                  <a:lnTo>
                    <a:pt x="4396" y="1980"/>
                  </a:lnTo>
                  <a:lnTo>
                    <a:pt x="4079" y="2013"/>
                  </a:lnTo>
                  <a:lnTo>
                    <a:pt x="3766" y="2029"/>
                  </a:lnTo>
                  <a:lnTo>
                    <a:pt x="3454" y="2046"/>
                  </a:lnTo>
                  <a:lnTo>
                    <a:pt x="3145" y="2053"/>
                  </a:lnTo>
                  <a:lnTo>
                    <a:pt x="2839" y="2046"/>
                  </a:lnTo>
                  <a:lnTo>
                    <a:pt x="2537" y="2046"/>
                  </a:lnTo>
                  <a:lnTo>
                    <a:pt x="2238" y="2029"/>
                  </a:lnTo>
                  <a:lnTo>
                    <a:pt x="1943" y="2004"/>
                  </a:lnTo>
                  <a:lnTo>
                    <a:pt x="1653" y="1980"/>
                  </a:lnTo>
                  <a:lnTo>
                    <a:pt x="1368" y="1955"/>
                  </a:lnTo>
                  <a:lnTo>
                    <a:pt x="1085" y="1915"/>
                  </a:lnTo>
                  <a:lnTo>
                    <a:pt x="806" y="1873"/>
                  </a:lnTo>
                  <a:lnTo>
                    <a:pt x="533" y="1833"/>
                  </a:lnTo>
                  <a:lnTo>
                    <a:pt x="0" y="1726"/>
                  </a:lnTo>
                  <a:cubicBezTo>
                    <a:pt x="28" y="1995"/>
                    <a:pt x="57" y="2263"/>
                    <a:pt x="85" y="2532"/>
                  </a:cubicBezTo>
                  <a:close/>
                </a:path>
              </a:pathLst>
            </a:custGeom>
            <a:solidFill>
              <a:schemeClr val="bg1">
                <a:alpha val="20000"/>
              </a:schemeClr>
            </a:solidFill>
            <a:ln>
              <a:noFill/>
            </a:ln>
          </p:spPr>
        </p:sp>
        <p:sp>
          <p:nvSpPr>
            <p:cNvPr id="19" name="Freeform 5"/>
            <p:cNvSpPr/>
            <p:nvPr/>
          </p:nvSpPr>
          <p:spPr bwMode="gray">
            <a:xfrm>
              <a:off x="459506" y="1866405"/>
              <a:ext cx="11277600" cy="4533900"/>
            </a:xfrm>
            <a:custGeom>
              <a:avLst/>
              <a:gdLst/>
              <a:ahLst/>
              <a:cxnLst/>
              <a:rect l="0" t="0" r="r" b="b"/>
              <a:pathLst>
                <a:path w="7104" h="2856">
                  <a:moveTo>
                    <a:pt x="0" y="0"/>
                  </a:moveTo>
                  <a:lnTo>
                    <a:pt x="0" y="2856"/>
                  </a:lnTo>
                  <a:lnTo>
                    <a:pt x="7104" y="2856"/>
                  </a:lnTo>
                  <a:lnTo>
                    <a:pt x="7104" y="1"/>
                  </a:lnTo>
                  <a:lnTo>
                    <a:pt x="7104" y="1"/>
                  </a:lnTo>
                  <a:lnTo>
                    <a:pt x="6943" y="26"/>
                  </a:lnTo>
                  <a:lnTo>
                    <a:pt x="6782" y="50"/>
                  </a:lnTo>
                  <a:lnTo>
                    <a:pt x="6621" y="73"/>
                  </a:lnTo>
                  <a:lnTo>
                    <a:pt x="6459" y="93"/>
                  </a:lnTo>
                  <a:lnTo>
                    <a:pt x="6298" y="113"/>
                  </a:lnTo>
                  <a:lnTo>
                    <a:pt x="6136" y="132"/>
                  </a:lnTo>
                  <a:lnTo>
                    <a:pt x="5976" y="148"/>
                  </a:lnTo>
                  <a:lnTo>
                    <a:pt x="5814" y="163"/>
                  </a:lnTo>
                  <a:lnTo>
                    <a:pt x="5653" y="177"/>
                  </a:lnTo>
                  <a:lnTo>
                    <a:pt x="5494" y="189"/>
                  </a:lnTo>
                  <a:lnTo>
                    <a:pt x="5334" y="201"/>
                  </a:lnTo>
                  <a:lnTo>
                    <a:pt x="5175" y="211"/>
                  </a:lnTo>
                  <a:lnTo>
                    <a:pt x="5017" y="219"/>
                  </a:lnTo>
                  <a:lnTo>
                    <a:pt x="4859" y="227"/>
                  </a:lnTo>
                  <a:lnTo>
                    <a:pt x="4703" y="234"/>
                  </a:lnTo>
                  <a:lnTo>
                    <a:pt x="4548" y="239"/>
                  </a:lnTo>
                  <a:lnTo>
                    <a:pt x="4393" y="243"/>
                  </a:lnTo>
                  <a:lnTo>
                    <a:pt x="4240" y="247"/>
                  </a:lnTo>
                  <a:lnTo>
                    <a:pt x="4088" y="249"/>
                  </a:lnTo>
                  <a:lnTo>
                    <a:pt x="3937" y="251"/>
                  </a:lnTo>
                  <a:lnTo>
                    <a:pt x="3788" y="252"/>
                  </a:lnTo>
                  <a:lnTo>
                    <a:pt x="3640" y="251"/>
                  </a:lnTo>
                  <a:lnTo>
                    <a:pt x="3494" y="251"/>
                  </a:lnTo>
                  <a:lnTo>
                    <a:pt x="3349" y="249"/>
                  </a:lnTo>
                  <a:lnTo>
                    <a:pt x="3207" y="246"/>
                  </a:lnTo>
                  <a:lnTo>
                    <a:pt x="3066" y="243"/>
                  </a:lnTo>
                  <a:lnTo>
                    <a:pt x="2928" y="240"/>
                  </a:lnTo>
                  <a:lnTo>
                    <a:pt x="2791" y="235"/>
                  </a:lnTo>
                  <a:lnTo>
                    <a:pt x="2656" y="230"/>
                  </a:lnTo>
                  <a:lnTo>
                    <a:pt x="2524" y="225"/>
                  </a:lnTo>
                  <a:lnTo>
                    <a:pt x="2266" y="212"/>
                  </a:lnTo>
                  <a:lnTo>
                    <a:pt x="2019" y="198"/>
                  </a:lnTo>
                  <a:lnTo>
                    <a:pt x="1782" y="183"/>
                  </a:lnTo>
                  <a:lnTo>
                    <a:pt x="1557" y="167"/>
                  </a:lnTo>
                  <a:lnTo>
                    <a:pt x="1343" y="150"/>
                  </a:lnTo>
                  <a:lnTo>
                    <a:pt x="1144" y="132"/>
                  </a:lnTo>
                  <a:lnTo>
                    <a:pt x="957" y="114"/>
                  </a:lnTo>
                  <a:lnTo>
                    <a:pt x="785" y="96"/>
                  </a:lnTo>
                  <a:lnTo>
                    <a:pt x="627" y="79"/>
                  </a:lnTo>
                  <a:lnTo>
                    <a:pt x="487" y="63"/>
                  </a:lnTo>
                  <a:lnTo>
                    <a:pt x="361" y="48"/>
                  </a:lnTo>
                  <a:lnTo>
                    <a:pt x="254" y="35"/>
                  </a:lnTo>
                  <a:lnTo>
                    <a:pt x="165" y="23"/>
                  </a:lnTo>
                  <a:lnTo>
                    <a:pt x="42" y="6"/>
                  </a:lnTo>
                  <a:lnTo>
                    <a:pt x="0" y="0"/>
                  </a:lnTo>
                  <a:lnTo>
                    <a:pt x="0" y="0"/>
                  </a:lnTo>
                  <a:close/>
                </a:path>
              </a:pathLst>
            </a:custGeom>
            <a:solidFill>
              <a:schemeClr val="bg1"/>
            </a:solidFill>
            <a:ln>
              <a:noFill/>
            </a:ln>
          </p:spPr>
        </p:sp>
        <p:sp>
          <p:nvSpPr>
            <p:cNvPr id="14" name="Freeform 5"/>
            <p:cNvSpPr>
              <a:spLocks noEditPoints="1"/>
            </p:cNvSpPr>
            <p:nvPr/>
          </p:nvSpPr>
          <p:spPr bwMode="gray">
            <a:xfrm>
              <a:off x="0" y="1587"/>
              <a:ext cx="12192000" cy="6856413"/>
            </a:xfrm>
            <a:custGeom>
              <a:avLst/>
              <a:gdLst/>
              <a:ahLst/>
              <a:cxnLst/>
              <a:rect l="0" t="0" r="r" b="b"/>
              <a:pathLst>
                <a:path w="15356" h="8638">
                  <a:moveTo>
                    <a:pt x="0" y="0"/>
                  </a:moveTo>
                  <a:lnTo>
                    <a:pt x="0" y="8638"/>
                  </a:lnTo>
                  <a:lnTo>
                    <a:pt x="15356" y="8638"/>
                  </a:lnTo>
                  <a:lnTo>
                    <a:pt x="15356" y="0"/>
                  </a:lnTo>
                  <a:lnTo>
                    <a:pt x="0" y="0"/>
                  </a:lnTo>
                  <a:close/>
                  <a:moveTo>
                    <a:pt x="14748" y="8038"/>
                  </a:moveTo>
                  <a:lnTo>
                    <a:pt x="600" y="8038"/>
                  </a:lnTo>
                  <a:lnTo>
                    <a:pt x="600" y="592"/>
                  </a:lnTo>
                  <a:lnTo>
                    <a:pt x="14748" y="592"/>
                  </a:lnTo>
                  <a:lnTo>
                    <a:pt x="14748" y="8038"/>
                  </a:lnTo>
                  <a:close/>
                </a:path>
              </a:pathLst>
            </a:custGeom>
            <a:solidFill>
              <a:schemeClr val="bg1"/>
            </a:solidFill>
            <a:ln>
              <a:noFill/>
            </a:ln>
          </p:spPr>
        </p:sp>
      </p:grpSp>
      <p:sp>
        <p:nvSpPr>
          <p:cNvPr id="2" name="Title Placeholder 1"/>
          <p:cNvSpPr>
            <a:spLocks noGrp="1"/>
          </p:cNvSpPr>
          <p:nvPr>
            <p:ph type="title"/>
          </p:nvPr>
        </p:nvSpPr>
        <p:spPr bwMode="gray">
          <a:xfrm>
            <a:off x="1154954" y="973668"/>
            <a:ext cx="8761413" cy="706964"/>
          </a:xfrm>
          <a:prstGeom prst="rect">
            <a:avLst/>
          </a:prstGeom>
        </p:spPr>
        <p:txBody>
          <a:bodyPr vert="horz" lIns="91440" tIns="45720" rIns="91440" bIns="45720" rtlCol="0" anchor="ctr">
            <a:noAutofit/>
          </a:bodyPr>
          <a:lstStyle/>
          <a:p>
            <a:r>
              <a:rPr lang="fr-FR"/>
              <a:t>Modifiez le style du titre</a:t>
            </a:r>
            <a:endParaRPr lang="en-US" dirty="0"/>
          </a:p>
        </p:txBody>
      </p:sp>
      <p:sp>
        <p:nvSpPr>
          <p:cNvPr id="3" name="Text Placeholder 2"/>
          <p:cNvSpPr>
            <a:spLocks noGrp="1"/>
          </p:cNvSpPr>
          <p:nvPr>
            <p:ph type="body" idx="1"/>
          </p:nvPr>
        </p:nvSpPr>
        <p:spPr>
          <a:xfrm>
            <a:off x="1154954" y="2603500"/>
            <a:ext cx="8761413" cy="3416300"/>
          </a:xfrm>
          <a:prstGeom prst="rect">
            <a:avLst/>
          </a:prstGeom>
        </p:spPr>
        <p:txBody>
          <a:bodyPr vert="horz" lIns="91440" tIns="45720" rIns="91440" bIns="45720" rtlCol="0">
            <a:normAutofit/>
          </a:bodyPr>
          <a:lstStyle/>
          <a:p>
            <a:pPr lvl="0"/>
            <a:r>
              <a:rPr lang="fr-FR"/>
              <a:t>Modifiez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en-US" dirty="0"/>
          </a:p>
        </p:txBody>
      </p:sp>
      <p:sp>
        <p:nvSpPr>
          <p:cNvPr id="4" name="Date Placeholder 3"/>
          <p:cNvSpPr>
            <a:spLocks noGrp="1"/>
          </p:cNvSpPr>
          <p:nvPr>
            <p:ph type="dt" sz="half" idx="2"/>
          </p:nvPr>
        </p:nvSpPr>
        <p:spPr>
          <a:xfrm>
            <a:off x="10653104" y="6391838"/>
            <a:ext cx="990599" cy="304799"/>
          </a:xfrm>
          <a:prstGeom prst="rect">
            <a:avLst/>
          </a:prstGeom>
        </p:spPr>
        <p:txBody>
          <a:bodyPr vert="horz" lIns="91440" tIns="45720" rIns="91440" bIns="45720" rtlCol="0" anchor="ctr"/>
          <a:lstStyle>
            <a:lvl1pPr algn="r">
              <a:defRPr sz="1000" b="1" i="0">
                <a:solidFill>
                  <a:schemeClr val="accent1"/>
                </a:solidFill>
              </a:defRPr>
            </a:lvl1pPr>
          </a:lstStyle>
          <a:p>
            <a:fld id="{80348BC0-B831-4F50-AA75-D0D58A0FBCD7}" type="datetimeFigureOut">
              <a:rPr lang="fr-FR" smtClean="0"/>
              <a:t>24/08/2026</a:t>
            </a:fld>
            <a:endParaRPr lang="fr-FR"/>
          </a:p>
        </p:txBody>
      </p:sp>
      <p:sp>
        <p:nvSpPr>
          <p:cNvPr id="5" name="Footer Placeholder 4"/>
          <p:cNvSpPr>
            <a:spLocks noGrp="1"/>
          </p:cNvSpPr>
          <p:nvPr>
            <p:ph type="ftr" sz="quarter" idx="3"/>
          </p:nvPr>
        </p:nvSpPr>
        <p:spPr>
          <a:xfrm>
            <a:off x="561110" y="6391838"/>
            <a:ext cx="3859795" cy="304801"/>
          </a:xfrm>
          <a:prstGeom prst="rect">
            <a:avLst/>
          </a:prstGeom>
        </p:spPr>
        <p:txBody>
          <a:bodyPr vert="horz" lIns="91440" tIns="45720" rIns="91440" bIns="45720" rtlCol="0" anchor="ctr"/>
          <a:lstStyle>
            <a:lvl1pPr algn="l">
              <a:defRPr sz="1000" b="1" i="0">
                <a:solidFill>
                  <a:schemeClr val="accent1"/>
                </a:solidFill>
              </a:defRPr>
            </a:lvl1pPr>
          </a:lstStyle>
          <a:p>
            <a:endParaRPr lang="fr-FR"/>
          </a:p>
        </p:txBody>
      </p:sp>
      <p:sp>
        <p:nvSpPr>
          <p:cNvPr id="21" name="Rectangle 20"/>
          <p:cNvSpPr/>
          <p:nvPr/>
        </p:nvSpPr>
        <p:spPr>
          <a:xfrm>
            <a:off x="10437812" y="0"/>
            <a:ext cx="68580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sp>
      <p:sp>
        <p:nvSpPr>
          <p:cNvPr id="6" name="Slide Number Placeholder 5"/>
          <p:cNvSpPr>
            <a:spLocks noGrp="1"/>
          </p:cNvSpPr>
          <p:nvPr>
            <p:ph type="sldNum" sz="quarter" idx="4"/>
          </p:nvPr>
        </p:nvSpPr>
        <p:spPr bwMode="gray">
          <a:xfrm>
            <a:off x="10352540" y="295729"/>
            <a:ext cx="838199" cy="767687"/>
          </a:xfrm>
          <a:prstGeom prst="rect">
            <a:avLst/>
          </a:prstGeom>
        </p:spPr>
        <p:txBody>
          <a:bodyPr vert="horz" lIns="91440" tIns="45720" rIns="91440" bIns="45720" rtlCol="0" anchor="b"/>
          <a:lstStyle>
            <a:lvl1pPr algn="ctr">
              <a:defRPr sz="2800" b="0" i="0">
                <a:solidFill>
                  <a:schemeClr val="bg1"/>
                </a:solidFill>
              </a:defRPr>
            </a:lvl1pPr>
          </a:lstStyle>
          <a:p>
            <a:fld id="{1EE3B753-E311-47E2-B1B6-150CEAA8B213}" type="slidenum">
              <a:rPr lang="fr-FR" smtClean="0"/>
              <a:t>‹N°›</a:t>
            </a:fld>
            <a:endParaRPr lang="fr-FR"/>
          </a:p>
        </p:txBody>
      </p:sp>
    </p:spTree>
    <p:extLst>
      <p:ext uri="{BB962C8B-B14F-4D97-AF65-F5344CB8AC3E}">
        <p14:creationId xmlns:p14="http://schemas.microsoft.com/office/powerpoint/2010/main" val="3383662502"/>
      </p:ext>
    </p:extLst>
  </p:cSld>
  <p:clrMap bg1="lt1" tx1="dk1" bg2="lt2" tx2="dk2" accent1="accent1" accent2="accent2" accent3="accent3" accent4="accent4" accent5="accent5" accent6="accent6" hlink="hlink" folHlink="folHlink"/>
  <p:sldLayoutIdLst>
    <p:sldLayoutId id="2147483809" r:id="rId1"/>
    <p:sldLayoutId id="2147483810" r:id="rId2"/>
    <p:sldLayoutId id="2147483811" r:id="rId3"/>
    <p:sldLayoutId id="2147483812" r:id="rId4"/>
    <p:sldLayoutId id="2147483813" r:id="rId5"/>
    <p:sldLayoutId id="2147483814" r:id="rId6"/>
    <p:sldLayoutId id="2147483815" r:id="rId7"/>
    <p:sldLayoutId id="2147483816" r:id="rId8"/>
    <p:sldLayoutId id="2147483817" r:id="rId9"/>
    <p:sldLayoutId id="2147483818" r:id="rId10"/>
    <p:sldLayoutId id="2147483819" r:id="rId11"/>
    <p:sldLayoutId id="2147483820" r:id="rId12"/>
    <p:sldLayoutId id="2147483821" r:id="rId13"/>
    <p:sldLayoutId id="2147483822" r:id="rId14"/>
    <p:sldLayoutId id="2147483823" r:id="rId15"/>
    <p:sldLayoutId id="2147483824" r:id="rId16"/>
    <p:sldLayoutId id="2147483825" r:id="rId17"/>
    <p:sldLayoutId id="2147483826" r:id="rId18"/>
  </p:sldLayoutIdLst>
  <p:txStyles>
    <p:titleStyle>
      <a:lvl1pPr algn="l" defTabSz="457200" rtl="0" eaLnBrk="1" latinLnBrk="0" hangingPunct="1">
        <a:spcBef>
          <a:spcPct val="0"/>
        </a:spcBef>
        <a:buNone/>
        <a:defRPr sz="3600" b="0" i="0" kern="1200">
          <a:solidFill>
            <a:schemeClr val="bg2"/>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342900" indent="-342900" algn="l" defTabSz="457200" rtl="0" eaLnBrk="1" latinLnBrk="0" hangingPunct="1">
        <a:spcBef>
          <a:spcPts val="1000"/>
        </a:spcBef>
        <a:spcAft>
          <a:spcPts val="0"/>
        </a:spcAft>
        <a:buClr>
          <a:schemeClr val="accent1"/>
        </a:buClr>
        <a:buSzPct val="80000"/>
        <a:buFont typeface="Wingdings 3" charset="2"/>
        <a:buChar char=""/>
        <a:defRPr sz="1800" b="0" i="0" kern="1200">
          <a:solidFill>
            <a:schemeClr val="tx1">
              <a:lumMod val="75000"/>
              <a:lumOff val="25000"/>
            </a:schemeClr>
          </a:solidFill>
          <a:latin typeface="+mn-lt"/>
          <a:ea typeface="+mn-ea"/>
          <a:cs typeface="+mn-cs"/>
        </a:defRPr>
      </a:lvl1pPr>
      <a:lvl2pPr marL="742950" indent="-285750" algn="l" defTabSz="457200" rtl="0" eaLnBrk="1" latinLnBrk="0" hangingPunct="1">
        <a:spcBef>
          <a:spcPts val="1000"/>
        </a:spcBef>
        <a:spcAft>
          <a:spcPts val="0"/>
        </a:spcAft>
        <a:buClr>
          <a:schemeClr val="accent1"/>
        </a:buClr>
        <a:buSzPct val="80000"/>
        <a:buFont typeface="Wingdings 3" charset="2"/>
        <a:buChar char=""/>
        <a:defRPr sz="1600" b="0" i="0" kern="1200">
          <a:solidFill>
            <a:schemeClr val="tx1">
              <a:lumMod val="75000"/>
              <a:lumOff val="25000"/>
            </a:schemeClr>
          </a:solidFill>
          <a:latin typeface="+mn-lt"/>
          <a:ea typeface="+mn-ea"/>
          <a:cs typeface="+mn-cs"/>
        </a:defRPr>
      </a:lvl2pPr>
      <a:lvl3pPr marL="1143000" indent="-228600" algn="l" defTabSz="457200" rtl="0" eaLnBrk="1" latinLnBrk="0" hangingPunct="1">
        <a:spcBef>
          <a:spcPts val="1000"/>
        </a:spcBef>
        <a:spcAft>
          <a:spcPts val="0"/>
        </a:spcAft>
        <a:buClr>
          <a:schemeClr val="accent1"/>
        </a:buClr>
        <a:buSzPct val="80000"/>
        <a:buFont typeface="Wingdings 3" charset="2"/>
        <a:buChar char=""/>
        <a:defRPr sz="1400" b="0" i="0" kern="1200">
          <a:solidFill>
            <a:schemeClr val="tx1">
              <a:lumMod val="75000"/>
              <a:lumOff val="25000"/>
            </a:schemeClr>
          </a:solidFill>
          <a:latin typeface="+mn-lt"/>
          <a:ea typeface="+mn-ea"/>
          <a:cs typeface="+mn-cs"/>
        </a:defRPr>
      </a:lvl3pPr>
      <a:lvl4pPr marL="1600200" indent="-228600" algn="l" defTabSz="457200" rtl="0" eaLnBrk="1" latinLnBrk="0" hangingPunct="1">
        <a:spcBef>
          <a:spcPts val="1000"/>
        </a:spcBef>
        <a:spcAft>
          <a:spcPts val="0"/>
        </a:spcAft>
        <a:buClr>
          <a:schemeClr val="accent1"/>
        </a:buClr>
        <a:buSzPct val="80000"/>
        <a:buFont typeface="Wingdings 3" charset="2"/>
        <a:buChar char=""/>
        <a:defRPr sz="1200" b="0" i="0" kern="1200">
          <a:solidFill>
            <a:schemeClr val="tx1">
              <a:lumMod val="75000"/>
              <a:lumOff val="25000"/>
            </a:schemeClr>
          </a:solidFill>
          <a:latin typeface="+mn-lt"/>
          <a:ea typeface="+mn-ea"/>
          <a:cs typeface="+mn-cs"/>
        </a:defRPr>
      </a:lvl4pPr>
      <a:lvl5pPr marL="2057400" indent="-228600" algn="l" defTabSz="457200" rtl="0" eaLnBrk="1" latinLnBrk="0" hangingPunct="1">
        <a:spcBef>
          <a:spcPts val="1000"/>
        </a:spcBef>
        <a:spcAft>
          <a:spcPts val="0"/>
        </a:spcAft>
        <a:buClr>
          <a:schemeClr val="accent1"/>
        </a:buClr>
        <a:buSzPct val="80000"/>
        <a:buFont typeface="Wingdings 3" charset="2"/>
        <a:buChar char=""/>
        <a:defRPr sz="1200" b="0" i="0" kern="1200">
          <a:solidFill>
            <a:schemeClr val="tx1">
              <a:lumMod val="75000"/>
              <a:lumOff val="25000"/>
            </a:schemeClr>
          </a:solidFill>
          <a:latin typeface="+mn-lt"/>
          <a:ea typeface="+mn-ea"/>
          <a:cs typeface="+mn-cs"/>
        </a:defRPr>
      </a:lvl5pPr>
      <a:lvl6pPr marL="2514600" indent="-228600" algn="l" defTabSz="457200" rtl="0" eaLnBrk="1" latinLnBrk="0" hangingPunct="1">
        <a:spcBef>
          <a:spcPts val="1000"/>
        </a:spcBef>
        <a:spcAft>
          <a:spcPts val="0"/>
        </a:spcAft>
        <a:buClr>
          <a:schemeClr val="accent1"/>
        </a:buClr>
        <a:buSzPct val="80000"/>
        <a:buFont typeface="Wingdings 3" charset="2"/>
        <a:buChar char=""/>
        <a:defRPr sz="1200" b="0" i="0" kern="1200">
          <a:solidFill>
            <a:schemeClr val="tx1">
              <a:lumMod val="75000"/>
              <a:lumOff val="25000"/>
            </a:schemeClr>
          </a:solidFill>
          <a:latin typeface="+mn-lt"/>
          <a:ea typeface="+mn-ea"/>
          <a:cs typeface="+mn-cs"/>
        </a:defRPr>
      </a:lvl6pPr>
      <a:lvl7pPr marL="2971800" indent="-228600" algn="l" defTabSz="457200" rtl="0" eaLnBrk="1" latinLnBrk="0" hangingPunct="1">
        <a:spcBef>
          <a:spcPts val="1000"/>
        </a:spcBef>
        <a:spcAft>
          <a:spcPts val="0"/>
        </a:spcAft>
        <a:buClr>
          <a:schemeClr val="accent1"/>
        </a:buClr>
        <a:buSzPct val="80000"/>
        <a:buFont typeface="Wingdings 3" charset="2"/>
        <a:buChar char=""/>
        <a:defRPr sz="1200" b="0" i="0" kern="1200">
          <a:solidFill>
            <a:schemeClr val="tx1">
              <a:lumMod val="75000"/>
              <a:lumOff val="25000"/>
            </a:schemeClr>
          </a:solidFill>
          <a:latin typeface="+mn-lt"/>
          <a:ea typeface="+mn-ea"/>
          <a:cs typeface="+mn-cs"/>
        </a:defRPr>
      </a:lvl7pPr>
      <a:lvl8pPr marL="3429000" indent="-228600" algn="l" defTabSz="457200" rtl="0" eaLnBrk="1" latinLnBrk="0" hangingPunct="1">
        <a:spcBef>
          <a:spcPts val="1000"/>
        </a:spcBef>
        <a:spcAft>
          <a:spcPts val="0"/>
        </a:spcAft>
        <a:buClr>
          <a:schemeClr val="accent1"/>
        </a:buClr>
        <a:buSzPct val="80000"/>
        <a:buFont typeface="Wingdings 3" charset="2"/>
        <a:buChar char=""/>
        <a:defRPr sz="1200" b="0" i="0" kern="1200">
          <a:solidFill>
            <a:schemeClr val="tx1">
              <a:lumMod val="75000"/>
              <a:lumOff val="25000"/>
            </a:schemeClr>
          </a:solidFill>
          <a:latin typeface="+mn-lt"/>
          <a:ea typeface="+mn-ea"/>
          <a:cs typeface="+mn-cs"/>
        </a:defRPr>
      </a:lvl8pPr>
      <a:lvl9pPr marL="3886200" indent="-228600" algn="l" defTabSz="457200" rtl="0" eaLnBrk="1" latinLnBrk="0" hangingPunct="1">
        <a:spcBef>
          <a:spcPts val="1000"/>
        </a:spcBef>
        <a:spcAft>
          <a:spcPts val="0"/>
        </a:spcAft>
        <a:buClr>
          <a:schemeClr val="accent1"/>
        </a:buClr>
        <a:buSzPct val="80000"/>
        <a:buFont typeface="Wingdings 3" charset="2"/>
        <a:buChar char=""/>
        <a:defRPr sz="1200" b="0" i="0" kern="1200">
          <a:solidFill>
            <a:schemeClr val="tx1">
              <a:lumMod val="75000"/>
              <a:lumOff val="25000"/>
            </a:schemeClr>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7.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18.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18.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18.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a:extLst>
              <a:ext uri="{FF2B5EF4-FFF2-40B4-BE49-F238E27FC236}">
                <a16:creationId xmlns:a16="http://schemas.microsoft.com/office/drawing/2014/main" id="{F6D3FC13-63E6-417A-8C19-87E469E6427F}"/>
              </a:ext>
            </a:extLst>
          </p:cNvPr>
          <p:cNvSpPr/>
          <p:nvPr/>
        </p:nvSpPr>
        <p:spPr>
          <a:xfrm>
            <a:off x="0" y="0"/>
            <a:ext cx="12192000" cy="6858000"/>
          </a:xfrm>
          <a:prstGeom prst="rect">
            <a:avLst/>
          </a:prstGeom>
          <a:blipFill>
            <a:blip r:embed="rId2"/>
            <a:stretch>
              <a:fillRect b="-13016"/>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a:p>
        </p:txBody>
      </p:sp>
      <p:sp>
        <p:nvSpPr>
          <p:cNvPr id="5" name="Rectangle 4">
            <a:extLst>
              <a:ext uri="{FF2B5EF4-FFF2-40B4-BE49-F238E27FC236}">
                <a16:creationId xmlns:a16="http://schemas.microsoft.com/office/drawing/2014/main" id="{B9F30AD3-744D-4437-B4EB-B3B254BBEE1E}"/>
              </a:ext>
            </a:extLst>
          </p:cNvPr>
          <p:cNvSpPr/>
          <p:nvPr/>
        </p:nvSpPr>
        <p:spPr>
          <a:xfrm>
            <a:off x="5878286" y="0"/>
            <a:ext cx="6313714" cy="6858000"/>
          </a:xfrm>
          <a:prstGeom prst="rect">
            <a:avLst/>
          </a:prstGeom>
          <a:solidFill>
            <a:schemeClr val="bg1">
              <a:lumMod val="85000"/>
              <a:alpha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a:p>
        </p:txBody>
      </p:sp>
      <p:grpSp>
        <p:nvGrpSpPr>
          <p:cNvPr id="11" name="Group 10">
            <a:extLst>
              <a:ext uri="{FF2B5EF4-FFF2-40B4-BE49-F238E27FC236}">
                <a16:creationId xmlns:a16="http://schemas.microsoft.com/office/drawing/2014/main" id="{004B5BA3-1D02-4755-9645-54BB7D385AA0}"/>
              </a:ext>
            </a:extLst>
          </p:cNvPr>
          <p:cNvGrpSpPr/>
          <p:nvPr/>
        </p:nvGrpSpPr>
        <p:grpSpPr>
          <a:xfrm>
            <a:off x="6299200" y="1016000"/>
            <a:ext cx="5705417" cy="769257"/>
            <a:chOff x="6299200" y="1016000"/>
            <a:chExt cx="5705417" cy="769257"/>
          </a:xfrm>
        </p:grpSpPr>
        <p:sp>
          <p:nvSpPr>
            <p:cNvPr id="6" name="Rectangle 5">
              <a:extLst>
                <a:ext uri="{FF2B5EF4-FFF2-40B4-BE49-F238E27FC236}">
                  <a16:creationId xmlns:a16="http://schemas.microsoft.com/office/drawing/2014/main" id="{1C5DC803-8243-40F1-BFD2-05D409883001}"/>
                </a:ext>
              </a:extLst>
            </p:cNvPr>
            <p:cNvSpPr/>
            <p:nvPr/>
          </p:nvSpPr>
          <p:spPr>
            <a:xfrm>
              <a:off x="6299200" y="1016000"/>
              <a:ext cx="1082675" cy="769257"/>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sz="2000"/>
            </a:p>
          </p:txBody>
        </p:sp>
        <p:sp>
          <p:nvSpPr>
            <p:cNvPr id="7" name="Rectangle 6">
              <a:extLst>
                <a:ext uri="{FF2B5EF4-FFF2-40B4-BE49-F238E27FC236}">
                  <a16:creationId xmlns:a16="http://schemas.microsoft.com/office/drawing/2014/main" id="{C3388429-4E2D-414F-B05F-780B507156D8}"/>
                </a:ext>
              </a:extLst>
            </p:cNvPr>
            <p:cNvSpPr/>
            <p:nvPr/>
          </p:nvSpPr>
          <p:spPr>
            <a:xfrm>
              <a:off x="7458017" y="1016000"/>
              <a:ext cx="4546600" cy="769257"/>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a:p>
          </p:txBody>
        </p:sp>
        <p:sp>
          <p:nvSpPr>
            <p:cNvPr id="9" name="TextBox 8">
              <a:extLst>
                <a:ext uri="{FF2B5EF4-FFF2-40B4-BE49-F238E27FC236}">
                  <a16:creationId xmlns:a16="http://schemas.microsoft.com/office/drawing/2014/main" id="{40DF9BCA-511D-449F-9B3C-8F635EBB50FB}"/>
                </a:ext>
              </a:extLst>
            </p:cNvPr>
            <p:cNvSpPr txBox="1"/>
            <p:nvPr/>
          </p:nvSpPr>
          <p:spPr>
            <a:xfrm>
              <a:off x="6555581" y="1139018"/>
              <a:ext cx="569913" cy="523220"/>
            </a:xfrm>
            <a:prstGeom prst="rect">
              <a:avLst/>
            </a:prstGeom>
            <a:noFill/>
          </p:spPr>
          <p:txBody>
            <a:bodyPr wrap="square" rtlCol="0">
              <a:spAutoFit/>
            </a:bodyPr>
            <a:lstStyle/>
            <a:p>
              <a:pPr algn="ctr"/>
              <a:endParaRPr lang="en-IN" sz="2800" dirty="0">
                <a:solidFill>
                  <a:schemeClr val="accent6"/>
                </a:solidFill>
                <a:latin typeface="Bahnschrift SemiCondensed" panose="020B0502040204020203" pitchFamily="34" charset="0"/>
                <a:ea typeface="Cambria" panose="02040503050406030204" pitchFamily="18" charset="0"/>
              </a:endParaRPr>
            </a:p>
          </p:txBody>
        </p:sp>
        <p:sp>
          <p:nvSpPr>
            <p:cNvPr id="10" name="TextBox 9">
              <a:extLst>
                <a:ext uri="{FF2B5EF4-FFF2-40B4-BE49-F238E27FC236}">
                  <a16:creationId xmlns:a16="http://schemas.microsoft.com/office/drawing/2014/main" id="{C85DD756-3097-454E-B24B-97B20B923F16}"/>
                </a:ext>
              </a:extLst>
            </p:cNvPr>
            <p:cNvSpPr txBox="1"/>
            <p:nvPr/>
          </p:nvSpPr>
          <p:spPr>
            <a:xfrm>
              <a:off x="7933416" y="1100578"/>
              <a:ext cx="3595803" cy="336631"/>
            </a:xfrm>
            <a:prstGeom prst="rect">
              <a:avLst/>
            </a:prstGeom>
            <a:noFill/>
          </p:spPr>
          <p:txBody>
            <a:bodyPr wrap="square" rtlCol="0">
              <a:spAutoFit/>
            </a:bodyPr>
            <a:lstStyle/>
            <a:p>
              <a:pPr>
                <a:lnSpc>
                  <a:spcPct val="107000"/>
                </a:lnSpc>
                <a:spcAft>
                  <a:spcPts val="600"/>
                </a:spcAft>
              </a:pPr>
              <a:endParaRPr lang="en-IN" sz="1600" dirty="0">
                <a:latin typeface="Cambria" panose="02040503050406030204" pitchFamily="18" charset="0"/>
                <a:ea typeface="Cambria" panose="02040503050406030204" pitchFamily="18" charset="0"/>
                <a:cs typeface="Times New Roman" panose="02020603050405020304" pitchFamily="18" charset="0"/>
              </a:endParaRPr>
            </a:p>
          </p:txBody>
        </p:sp>
      </p:grpSp>
      <p:grpSp>
        <p:nvGrpSpPr>
          <p:cNvPr id="12" name="Group 11">
            <a:extLst>
              <a:ext uri="{FF2B5EF4-FFF2-40B4-BE49-F238E27FC236}">
                <a16:creationId xmlns:a16="http://schemas.microsoft.com/office/drawing/2014/main" id="{3C9244FB-E2E8-4802-817D-7CACB47E0A1C}"/>
              </a:ext>
            </a:extLst>
          </p:cNvPr>
          <p:cNvGrpSpPr/>
          <p:nvPr/>
        </p:nvGrpSpPr>
        <p:grpSpPr>
          <a:xfrm>
            <a:off x="6299200" y="2191745"/>
            <a:ext cx="5705417" cy="769257"/>
            <a:chOff x="6299200" y="1016000"/>
            <a:chExt cx="5705417" cy="769257"/>
          </a:xfrm>
        </p:grpSpPr>
        <p:sp>
          <p:nvSpPr>
            <p:cNvPr id="13" name="Rectangle 12">
              <a:extLst>
                <a:ext uri="{FF2B5EF4-FFF2-40B4-BE49-F238E27FC236}">
                  <a16:creationId xmlns:a16="http://schemas.microsoft.com/office/drawing/2014/main" id="{8AC6C232-5B14-4D43-A96A-127FEF19295F}"/>
                </a:ext>
              </a:extLst>
            </p:cNvPr>
            <p:cNvSpPr/>
            <p:nvPr/>
          </p:nvSpPr>
          <p:spPr>
            <a:xfrm>
              <a:off x="6299200" y="1016000"/>
              <a:ext cx="1082675" cy="769257"/>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sz="2000"/>
            </a:p>
          </p:txBody>
        </p:sp>
        <p:sp>
          <p:nvSpPr>
            <p:cNvPr id="14" name="Rectangle 13">
              <a:extLst>
                <a:ext uri="{FF2B5EF4-FFF2-40B4-BE49-F238E27FC236}">
                  <a16:creationId xmlns:a16="http://schemas.microsoft.com/office/drawing/2014/main" id="{3EB856EE-6347-47CE-A9DC-55833E0E4079}"/>
                </a:ext>
              </a:extLst>
            </p:cNvPr>
            <p:cNvSpPr/>
            <p:nvPr/>
          </p:nvSpPr>
          <p:spPr>
            <a:xfrm>
              <a:off x="7458017" y="1016000"/>
              <a:ext cx="4546600" cy="769257"/>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a:p>
          </p:txBody>
        </p:sp>
        <p:sp>
          <p:nvSpPr>
            <p:cNvPr id="15" name="TextBox 14">
              <a:extLst>
                <a:ext uri="{FF2B5EF4-FFF2-40B4-BE49-F238E27FC236}">
                  <a16:creationId xmlns:a16="http://schemas.microsoft.com/office/drawing/2014/main" id="{C3B6EDDB-EF49-4B88-97EE-1AB9A0EBF817}"/>
                </a:ext>
              </a:extLst>
            </p:cNvPr>
            <p:cNvSpPr txBox="1"/>
            <p:nvPr/>
          </p:nvSpPr>
          <p:spPr>
            <a:xfrm>
              <a:off x="6555581" y="1139018"/>
              <a:ext cx="569913" cy="523220"/>
            </a:xfrm>
            <a:prstGeom prst="rect">
              <a:avLst/>
            </a:prstGeom>
            <a:noFill/>
          </p:spPr>
          <p:txBody>
            <a:bodyPr wrap="square" rtlCol="0">
              <a:spAutoFit/>
            </a:bodyPr>
            <a:lstStyle/>
            <a:p>
              <a:pPr algn="ctr"/>
              <a:endParaRPr lang="en-IN" sz="2800" dirty="0">
                <a:solidFill>
                  <a:schemeClr val="accent5"/>
                </a:solidFill>
                <a:latin typeface="Bahnschrift SemiCondensed" panose="020B0502040204020203" pitchFamily="34" charset="0"/>
                <a:ea typeface="Cambria" panose="02040503050406030204" pitchFamily="18" charset="0"/>
              </a:endParaRPr>
            </a:p>
          </p:txBody>
        </p:sp>
        <p:sp>
          <p:nvSpPr>
            <p:cNvPr id="16" name="TextBox 15">
              <a:extLst>
                <a:ext uri="{FF2B5EF4-FFF2-40B4-BE49-F238E27FC236}">
                  <a16:creationId xmlns:a16="http://schemas.microsoft.com/office/drawing/2014/main" id="{1E9ABAEC-ADD2-4C67-B322-0352D751CF5D}"/>
                </a:ext>
              </a:extLst>
            </p:cNvPr>
            <p:cNvSpPr txBox="1"/>
            <p:nvPr/>
          </p:nvSpPr>
          <p:spPr>
            <a:xfrm>
              <a:off x="7933416" y="1100578"/>
              <a:ext cx="3595803" cy="336631"/>
            </a:xfrm>
            <a:prstGeom prst="rect">
              <a:avLst/>
            </a:prstGeom>
            <a:noFill/>
          </p:spPr>
          <p:txBody>
            <a:bodyPr wrap="square" rtlCol="0">
              <a:spAutoFit/>
            </a:bodyPr>
            <a:lstStyle/>
            <a:p>
              <a:pPr>
                <a:lnSpc>
                  <a:spcPct val="107000"/>
                </a:lnSpc>
                <a:spcAft>
                  <a:spcPts val="600"/>
                </a:spcAft>
              </a:pPr>
              <a:endParaRPr lang="en-IN" sz="1600" dirty="0">
                <a:latin typeface="Cambria" panose="02040503050406030204" pitchFamily="18" charset="0"/>
                <a:ea typeface="Cambria" panose="02040503050406030204" pitchFamily="18" charset="0"/>
                <a:cs typeface="Times New Roman" panose="02020603050405020304" pitchFamily="18" charset="0"/>
              </a:endParaRPr>
            </a:p>
          </p:txBody>
        </p:sp>
      </p:grpSp>
      <p:grpSp>
        <p:nvGrpSpPr>
          <p:cNvPr id="17" name="Group 16">
            <a:extLst>
              <a:ext uri="{FF2B5EF4-FFF2-40B4-BE49-F238E27FC236}">
                <a16:creationId xmlns:a16="http://schemas.microsoft.com/office/drawing/2014/main" id="{5F798131-D15A-4C65-ADF8-E26868113453}"/>
              </a:ext>
            </a:extLst>
          </p:cNvPr>
          <p:cNvGrpSpPr/>
          <p:nvPr/>
        </p:nvGrpSpPr>
        <p:grpSpPr>
          <a:xfrm>
            <a:off x="6299200" y="3367490"/>
            <a:ext cx="5705417" cy="769257"/>
            <a:chOff x="6299200" y="1016000"/>
            <a:chExt cx="5705417" cy="769257"/>
          </a:xfrm>
        </p:grpSpPr>
        <p:sp>
          <p:nvSpPr>
            <p:cNvPr id="18" name="Rectangle 17">
              <a:extLst>
                <a:ext uri="{FF2B5EF4-FFF2-40B4-BE49-F238E27FC236}">
                  <a16:creationId xmlns:a16="http://schemas.microsoft.com/office/drawing/2014/main" id="{1E511F9E-FCA2-4C5B-92BA-4590E4B1BC2B}"/>
                </a:ext>
              </a:extLst>
            </p:cNvPr>
            <p:cNvSpPr/>
            <p:nvPr/>
          </p:nvSpPr>
          <p:spPr>
            <a:xfrm>
              <a:off x="6299200" y="1016000"/>
              <a:ext cx="1082675" cy="769257"/>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sz="2000"/>
            </a:p>
          </p:txBody>
        </p:sp>
        <p:sp>
          <p:nvSpPr>
            <p:cNvPr id="19" name="Rectangle 18">
              <a:extLst>
                <a:ext uri="{FF2B5EF4-FFF2-40B4-BE49-F238E27FC236}">
                  <a16:creationId xmlns:a16="http://schemas.microsoft.com/office/drawing/2014/main" id="{9DFAFB4A-CF45-4397-8F51-647020C580FB}"/>
                </a:ext>
              </a:extLst>
            </p:cNvPr>
            <p:cNvSpPr/>
            <p:nvPr/>
          </p:nvSpPr>
          <p:spPr>
            <a:xfrm>
              <a:off x="7458017" y="1016000"/>
              <a:ext cx="4546600" cy="769257"/>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a:p>
          </p:txBody>
        </p:sp>
        <p:sp>
          <p:nvSpPr>
            <p:cNvPr id="20" name="TextBox 19">
              <a:extLst>
                <a:ext uri="{FF2B5EF4-FFF2-40B4-BE49-F238E27FC236}">
                  <a16:creationId xmlns:a16="http://schemas.microsoft.com/office/drawing/2014/main" id="{BA4E4E36-466F-402B-B286-891223D80E62}"/>
                </a:ext>
              </a:extLst>
            </p:cNvPr>
            <p:cNvSpPr txBox="1"/>
            <p:nvPr/>
          </p:nvSpPr>
          <p:spPr>
            <a:xfrm>
              <a:off x="6555581" y="1139018"/>
              <a:ext cx="569913" cy="523220"/>
            </a:xfrm>
            <a:prstGeom prst="rect">
              <a:avLst/>
            </a:prstGeom>
            <a:noFill/>
          </p:spPr>
          <p:txBody>
            <a:bodyPr wrap="square" rtlCol="0">
              <a:spAutoFit/>
            </a:bodyPr>
            <a:lstStyle/>
            <a:p>
              <a:pPr algn="ctr"/>
              <a:endParaRPr lang="en-IN" sz="2800" dirty="0">
                <a:solidFill>
                  <a:schemeClr val="accent4"/>
                </a:solidFill>
                <a:latin typeface="Bahnschrift SemiCondensed" panose="020B0502040204020203" pitchFamily="34" charset="0"/>
                <a:ea typeface="Cambria" panose="02040503050406030204" pitchFamily="18" charset="0"/>
              </a:endParaRPr>
            </a:p>
          </p:txBody>
        </p:sp>
        <p:sp>
          <p:nvSpPr>
            <p:cNvPr id="21" name="TextBox 20">
              <a:extLst>
                <a:ext uri="{FF2B5EF4-FFF2-40B4-BE49-F238E27FC236}">
                  <a16:creationId xmlns:a16="http://schemas.microsoft.com/office/drawing/2014/main" id="{437147B6-D470-4DD0-B1AF-ACD624582D76}"/>
                </a:ext>
              </a:extLst>
            </p:cNvPr>
            <p:cNvSpPr txBox="1"/>
            <p:nvPr/>
          </p:nvSpPr>
          <p:spPr>
            <a:xfrm>
              <a:off x="7933416" y="1100578"/>
              <a:ext cx="3595803" cy="336631"/>
            </a:xfrm>
            <a:prstGeom prst="rect">
              <a:avLst/>
            </a:prstGeom>
            <a:noFill/>
          </p:spPr>
          <p:txBody>
            <a:bodyPr wrap="square" rtlCol="0">
              <a:spAutoFit/>
            </a:bodyPr>
            <a:lstStyle/>
            <a:p>
              <a:pPr>
                <a:lnSpc>
                  <a:spcPct val="107000"/>
                </a:lnSpc>
                <a:spcAft>
                  <a:spcPts val="600"/>
                </a:spcAft>
              </a:pPr>
              <a:endParaRPr lang="en-IN" sz="1600" dirty="0">
                <a:latin typeface="Cambria" panose="02040503050406030204" pitchFamily="18" charset="0"/>
                <a:ea typeface="Cambria" panose="02040503050406030204" pitchFamily="18" charset="0"/>
                <a:cs typeface="Times New Roman" panose="02020603050405020304" pitchFamily="18" charset="0"/>
              </a:endParaRPr>
            </a:p>
          </p:txBody>
        </p:sp>
      </p:grpSp>
      <p:grpSp>
        <p:nvGrpSpPr>
          <p:cNvPr id="22" name="Group 21">
            <a:extLst>
              <a:ext uri="{FF2B5EF4-FFF2-40B4-BE49-F238E27FC236}">
                <a16:creationId xmlns:a16="http://schemas.microsoft.com/office/drawing/2014/main" id="{C7613F5E-26C4-499F-B105-0F33A9B3F13E}"/>
              </a:ext>
            </a:extLst>
          </p:cNvPr>
          <p:cNvGrpSpPr/>
          <p:nvPr/>
        </p:nvGrpSpPr>
        <p:grpSpPr>
          <a:xfrm>
            <a:off x="6299200" y="4543235"/>
            <a:ext cx="5705417" cy="769257"/>
            <a:chOff x="6299200" y="1016000"/>
            <a:chExt cx="5705417" cy="769257"/>
          </a:xfrm>
        </p:grpSpPr>
        <p:sp>
          <p:nvSpPr>
            <p:cNvPr id="23" name="Rectangle 22">
              <a:extLst>
                <a:ext uri="{FF2B5EF4-FFF2-40B4-BE49-F238E27FC236}">
                  <a16:creationId xmlns:a16="http://schemas.microsoft.com/office/drawing/2014/main" id="{C420E751-B7B8-4DD4-99AB-C5DC0B303689}"/>
                </a:ext>
              </a:extLst>
            </p:cNvPr>
            <p:cNvSpPr/>
            <p:nvPr/>
          </p:nvSpPr>
          <p:spPr>
            <a:xfrm>
              <a:off x="6299200" y="1016000"/>
              <a:ext cx="1082675" cy="769257"/>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sz="2000"/>
            </a:p>
          </p:txBody>
        </p:sp>
        <p:sp>
          <p:nvSpPr>
            <p:cNvPr id="24" name="Rectangle 23">
              <a:extLst>
                <a:ext uri="{FF2B5EF4-FFF2-40B4-BE49-F238E27FC236}">
                  <a16:creationId xmlns:a16="http://schemas.microsoft.com/office/drawing/2014/main" id="{4F8772EB-9A8C-4FBB-A498-73BB45AB8984}"/>
                </a:ext>
              </a:extLst>
            </p:cNvPr>
            <p:cNvSpPr/>
            <p:nvPr/>
          </p:nvSpPr>
          <p:spPr>
            <a:xfrm>
              <a:off x="7458017" y="1016000"/>
              <a:ext cx="4546600" cy="769257"/>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a:p>
          </p:txBody>
        </p:sp>
        <p:sp>
          <p:nvSpPr>
            <p:cNvPr id="25" name="TextBox 24">
              <a:extLst>
                <a:ext uri="{FF2B5EF4-FFF2-40B4-BE49-F238E27FC236}">
                  <a16:creationId xmlns:a16="http://schemas.microsoft.com/office/drawing/2014/main" id="{34C995A0-276F-418E-B5E9-EBF68008A66F}"/>
                </a:ext>
              </a:extLst>
            </p:cNvPr>
            <p:cNvSpPr txBox="1"/>
            <p:nvPr/>
          </p:nvSpPr>
          <p:spPr>
            <a:xfrm>
              <a:off x="6555581" y="1139018"/>
              <a:ext cx="569913" cy="523220"/>
            </a:xfrm>
            <a:prstGeom prst="rect">
              <a:avLst/>
            </a:prstGeom>
            <a:noFill/>
          </p:spPr>
          <p:txBody>
            <a:bodyPr wrap="square" rtlCol="0">
              <a:spAutoFit/>
            </a:bodyPr>
            <a:lstStyle/>
            <a:p>
              <a:pPr algn="ctr"/>
              <a:endParaRPr lang="en-IN" sz="2800" dirty="0">
                <a:solidFill>
                  <a:schemeClr val="accent1"/>
                </a:solidFill>
                <a:latin typeface="Bahnschrift SemiCondensed" panose="020B0502040204020203" pitchFamily="34" charset="0"/>
                <a:ea typeface="Cambria" panose="02040503050406030204" pitchFamily="18" charset="0"/>
              </a:endParaRPr>
            </a:p>
          </p:txBody>
        </p:sp>
        <p:sp>
          <p:nvSpPr>
            <p:cNvPr id="26" name="TextBox 25">
              <a:extLst>
                <a:ext uri="{FF2B5EF4-FFF2-40B4-BE49-F238E27FC236}">
                  <a16:creationId xmlns:a16="http://schemas.microsoft.com/office/drawing/2014/main" id="{0FD778EB-9E36-4751-B607-0EC223800213}"/>
                </a:ext>
              </a:extLst>
            </p:cNvPr>
            <p:cNvSpPr txBox="1"/>
            <p:nvPr/>
          </p:nvSpPr>
          <p:spPr>
            <a:xfrm>
              <a:off x="7933416" y="1100578"/>
              <a:ext cx="3595803" cy="336631"/>
            </a:xfrm>
            <a:prstGeom prst="rect">
              <a:avLst/>
            </a:prstGeom>
            <a:noFill/>
          </p:spPr>
          <p:txBody>
            <a:bodyPr wrap="square" rtlCol="0">
              <a:spAutoFit/>
            </a:bodyPr>
            <a:lstStyle/>
            <a:p>
              <a:pPr>
                <a:lnSpc>
                  <a:spcPct val="107000"/>
                </a:lnSpc>
                <a:spcAft>
                  <a:spcPts val="600"/>
                </a:spcAft>
              </a:pPr>
              <a:endParaRPr lang="en-IN" sz="1600" dirty="0">
                <a:latin typeface="Cambria" panose="02040503050406030204" pitchFamily="18" charset="0"/>
                <a:ea typeface="Cambria" panose="02040503050406030204" pitchFamily="18" charset="0"/>
                <a:cs typeface="Times New Roman" panose="02020603050405020304" pitchFamily="18" charset="0"/>
              </a:endParaRPr>
            </a:p>
          </p:txBody>
        </p:sp>
      </p:grpSp>
      <p:grpSp>
        <p:nvGrpSpPr>
          <p:cNvPr id="33" name="Group 32">
            <a:extLst>
              <a:ext uri="{FF2B5EF4-FFF2-40B4-BE49-F238E27FC236}">
                <a16:creationId xmlns:a16="http://schemas.microsoft.com/office/drawing/2014/main" id="{4953BF65-06EF-468A-B648-FBB5DD25CD2C}"/>
              </a:ext>
            </a:extLst>
          </p:cNvPr>
          <p:cNvGrpSpPr/>
          <p:nvPr/>
        </p:nvGrpSpPr>
        <p:grpSpPr>
          <a:xfrm>
            <a:off x="6299200" y="5718982"/>
            <a:ext cx="5705417" cy="769257"/>
            <a:chOff x="6299200" y="1016000"/>
            <a:chExt cx="5705417" cy="769257"/>
          </a:xfrm>
        </p:grpSpPr>
        <p:sp>
          <p:nvSpPr>
            <p:cNvPr id="34" name="Rectangle 33">
              <a:extLst>
                <a:ext uri="{FF2B5EF4-FFF2-40B4-BE49-F238E27FC236}">
                  <a16:creationId xmlns:a16="http://schemas.microsoft.com/office/drawing/2014/main" id="{E9829241-CAB7-4F7C-B24E-36031C189940}"/>
                </a:ext>
              </a:extLst>
            </p:cNvPr>
            <p:cNvSpPr/>
            <p:nvPr/>
          </p:nvSpPr>
          <p:spPr>
            <a:xfrm>
              <a:off x="6299200" y="1016000"/>
              <a:ext cx="1082675" cy="769257"/>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sz="2000"/>
            </a:p>
          </p:txBody>
        </p:sp>
        <p:sp>
          <p:nvSpPr>
            <p:cNvPr id="35" name="Rectangle 34">
              <a:extLst>
                <a:ext uri="{FF2B5EF4-FFF2-40B4-BE49-F238E27FC236}">
                  <a16:creationId xmlns:a16="http://schemas.microsoft.com/office/drawing/2014/main" id="{0463115E-959F-4D80-8295-2FD50A1D8924}"/>
                </a:ext>
              </a:extLst>
            </p:cNvPr>
            <p:cNvSpPr/>
            <p:nvPr/>
          </p:nvSpPr>
          <p:spPr>
            <a:xfrm>
              <a:off x="7458017" y="1016000"/>
              <a:ext cx="4546600" cy="769257"/>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a:p>
          </p:txBody>
        </p:sp>
        <p:sp>
          <p:nvSpPr>
            <p:cNvPr id="36" name="TextBox 35">
              <a:extLst>
                <a:ext uri="{FF2B5EF4-FFF2-40B4-BE49-F238E27FC236}">
                  <a16:creationId xmlns:a16="http://schemas.microsoft.com/office/drawing/2014/main" id="{A322478E-8B37-47D7-AB06-48E4E83D42FE}"/>
                </a:ext>
              </a:extLst>
            </p:cNvPr>
            <p:cNvSpPr txBox="1"/>
            <p:nvPr/>
          </p:nvSpPr>
          <p:spPr>
            <a:xfrm>
              <a:off x="6555581" y="1139018"/>
              <a:ext cx="569913" cy="523220"/>
            </a:xfrm>
            <a:prstGeom prst="rect">
              <a:avLst/>
            </a:prstGeom>
            <a:noFill/>
          </p:spPr>
          <p:txBody>
            <a:bodyPr wrap="square" rtlCol="0">
              <a:spAutoFit/>
            </a:bodyPr>
            <a:lstStyle/>
            <a:p>
              <a:pPr algn="ctr"/>
              <a:endParaRPr lang="en-IN" sz="2800" dirty="0">
                <a:solidFill>
                  <a:schemeClr val="accent2"/>
                </a:solidFill>
                <a:latin typeface="Bahnschrift SemiCondensed" panose="020B0502040204020203" pitchFamily="34" charset="0"/>
                <a:ea typeface="Cambria" panose="02040503050406030204" pitchFamily="18" charset="0"/>
              </a:endParaRPr>
            </a:p>
          </p:txBody>
        </p:sp>
        <p:sp>
          <p:nvSpPr>
            <p:cNvPr id="37" name="TextBox 36">
              <a:extLst>
                <a:ext uri="{FF2B5EF4-FFF2-40B4-BE49-F238E27FC236}">
                  <a16:creationId xmlns:a16="http://schemas.microsoft.com/office/drawing/2014/main" id="{CFBF139A-BC3D-4F78-8B61-1B7A4AE3A7A3}"/>
                </a:ext>
              </a:extLst>
            </p:cNvPr>
            <p:cNvSpPr txBox="1"/>
            <p:nvPr/>
          </p:nvSpPr>
          <p:spPr>
            <a:xfrm>
              <a:off x="7933416" y="1100578"/>
              <a:ext cx="3595803" cy="336631"/>
            </a:xfrm>
            <a:prstGeom prst="rect">
              <a:avLst/>
            </a:prstGeom>
            <a:noFill/>
          </p:spPr>
          <p:txBody>
            <a:bodyPr wrap="square" rtlCol="0">
              <a:spAutoFit/>
            </a:bodyPr>
            <a:lstStyle/>
            <a:p>
              <a:pPr>
                <a:lnSpc>
                  <a:spcPct val="107000"/>
                </a:lnSpc>
                <a:spcAft>
                  <a:spcPts val="600"/>
                </a:spcAft>
              </a:pPr>
              <a:endParaRPr lang="en-IN" sz="1600" dirty="0">
                <a:latin typeface="Cambria" panose="02040503050406030204" pitchFamily="18" charset="0"/>
                <a:ea typeface="Cambria" panose="02040503050406030204" pitchFamily="18" charset="0"/>
                <a:cs typeface="Times New Roman" panose="02020603050405020304" pitchFamily="18" charset="0"/>
              </a:endParaRPr>
            </a:p>
          </p:txBody>
        </p:sp>
      </p:grpSp>
      <p:sp>
        <p:nvSpPr>
          <p:cNvPr id="38" name="TextBox 37">
            <a:extLst>
              <a:ext uri="{FF2B5EF4-FFF2-40B4-BE49-F238E27FC236}">
                <a16:creationId xmlns:a16="http://schemas.microsoft.com/office/drawing/2014/main" id="{BC953227-25B4-49C7-8758-D518F2EF6CD9}"/>
              </a:ext>
            </a:extLst>
          </p:cNvPr>
          <p:cNvSpPr txBox="1"/>
          <p:nvPr/>
        </p:nvSpPr>
        <p:spPr>
          <a:xfrm>
            <a:off x="5878286" y="0"/>
            <a:ext cx="6313714" cy="646331"/>
          </a:xfrm>
          <a:prstGeom prst="rect">
            <a:avLst/>
          </a:prstGeom>
          <a:noFill/>
        </p:spPr>
        <p:txBody>
          <a:bodyPr wrap="square" rtlCol="0">
            <a:spAutoFit/>
          </a:bodyPr>
          <a:lstStyle/>
          <a:p>
            <a:pPr algn="ctr"/>
            <a:r>
              <a:rPr lang="en-US" sz="3600" dirty="0">
                <a:latin typeface="Cambria" panose="02040503050406030204" pitchFamily="18" charset="0"/>
                <a:ea typeface="Cambria" panose="02040503050406030204" pitchFamily="18" charset="0"/>
              </a:rPr>
              <a:t>Testing successfully in ELT</a:t>
            </a:r>
            <a:endParaRPr lang="en-IN" sz="3600" dirty="0">
              <a:latin typeface="Cambria" panose="02040503050406030204" pitchFamily="18" charset="0"/>
              <a:ea typeface="Cambria" panose="02040503050406030204" pitchFamily="18" charset="0"/>
            </a:endParaRPr>
          </a:p>
        </p:txBody>
      </p:sp>
    </p:spTree>
    <p:extLst>
      <p:ext uri="{BB962C8B-B14F-4D97-AF65-F5344CB8AC3E}">
        <p14:creationId xmlns:p14="http://schemas.microsoft.com/office/powerpoint/2010/main" val="2505363151"/>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3155576" y="1429753"/>
            <a:ext cx="6096000" cy="5907708"/>
          </a:xfrm>
          <a:prstGeom prst="rect">
            <a:avLst/>
          </a:prstGeom>
        </p:spPr>
        <p:style>
          <a:lnRef idx="2">
            <a:schemeClr val="accent1">
              <a:shade val="15000"/>
            </a:schemeClr>
          </a:lnRef>
          <a:fillRef idx="1">
            <a:schemeClr val="accent1"/>
          </a:fillRef>
          <a:effectRef idx="0">
            <a:schemeClr val="accent1"/>
          </a:effectRef>
          <a:fontRef idx="minor">
            <a:schemeClr val="lt1"/>
          </a:fontRef>
        </p:style>
        <p:txBody>
          <a:bodyPr>
            <a:spAutoFit/>
          </a:bodyPr>
          <a:lstStyle/>
          <a:p>
            <a:pPr>
              <a:lnSpc>
                <a:spcPct val="107000"/>
              </a:lnSpc>
              <a:spcAft>
                <a:spcPts val="800"/>
              </a:spcAft>
            </a:pPr>
            <a:r>
              <a:rPr lang="en-US" sz="3600" b="1" kern="0" dirty="0">
                <a:effectLst/>
                <a:latin typeface="Times New Roman" panose="02020603050405020304" pitchFamily="18" charset="0"/>
                <a:ea typeface="Times New Roman" panose="02020603050405020304" pitchFamily="18" charset="0"/>
                <a:cs typeface="Times New Roman" panose="02020603050405020304" pitchFamily="18" charset="0"/>
              </a:rPr>
              <a:t> </a:t>
            </a:r>
            <a:r>
              <a:rPr lang="en-US" sz="3600" kern="0" dirty="0">
                <a:effectLst/>
                <a:latin typeface="Times New Roman" panose="02020603050405020304" pitchFamily="18" charset="0"/>
                <a:ea typeface="Times New Roman" panose="02020603050405020304" pitchFamily="18" charset="0"/>
                <a:cs typeface="Times New Roman" panose="02020603050405020304" pitchFamily="18" charset="0"/>
              </a:rPr>
              <a:t>Testing is a central component of English Language Teaching (ELT). When done correctly, it improves teaching, guides learners, and helps schools make informed decisions. However, when done poorly, it causes anxiety, demotivation, and misjudgment.</a:t>
            </a:r>
            <a:endParaRPr lang="fr-FR" sz="3600" kern="100" dirty="0">
              <a:effectLst/>
              <a:latin typeface="Calibri" panose="020F0502020204030204" pitchFamily="34" charset="0"/>
              <a:ea typeface="Calibri" panose="020F0502020204030204" pitchFamily="34" charset="0"/>
              <a:cs typeface="Times New Roman" panose="02020603050405020304" pitchFamily="18" charset="0"/>
            </a:endParaRPr>
          </a:p>
          <a:p>
            <a:pPr>
              <a:lnSpc>
                <a:spcPct val="107000"/>
              </a:lnSpc>
              <a:spcAft>
                <a:spcPts val="800"/>
              </a:spcAft>
            </a:pPr>
            <a:endParaRPr lang="fr-FR" sz="2400" kern="100" dirty="0">
              <a:effectLst/>
              <a:latin typeface="Calibri" panose="020F0502020204030204" pitchFamily="34" charset="0"/>
              <a:ea typeface="Calibri" panose="020F0502020204030204" pitchFamily="34" charset="0"/>
              <a:cs typeface="Times New Roman" panose="02020603050405020304" pitchFamily="18" charset="0"/>
            </a:endParaRPr>
          </a:p>
        </p:txBody>
      </p:sp>
      <p:sp>
        <p:nvSpPr>
          <p:cNvPr id="3" name="Titre 2"/>
          <p:cNvSpPr>
            <a:spLocks noGrp="1"/>
          </p:cNvSpPr>
          <p:nvPr>
            <p:ph type="title" idx="4294967295"/>
          </p:nvPr>
        </p:nvSpPr>
        <p:spPr>
          <a:xfrm>
            <a:off x="0" y="365125"/>
            <a:ext cx="10515600" cy="1325563"/>
          </a:xfrm>
        </p:spPr>
        <p:txBody>
          <a:bodyPr/>
          <a:lstStyle/>
          <a:p>
            <a:r>
              <a:rPr lang="fr-FR" dirty="0"/>
              <a:t>Introduction</a:t>
            </a:r>
          </a:p>
        </p:txBody>
      </p:sp>
    </p:spTree>
    <p:extLst>
      <p:ext uri="{BB962C8B-B14F-4D97-AF65-F5344CB8AC3E}">
        <p14:creationId xmlns:p14="http://schemas.microsoft.com/office/powerpoint/2010/main" val="3490784745"/>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dirty="0"/>
              <a:t>Key concepts</a:t>
            </a:r>
          </a:p>
        </p:txBody>
      </p:sp>
      <p:sp>
        <p:nvSpPr>
          <p:cNvPr id="3" name="Espace réservé du contenu 2"/>
          <p:cNvSpPr>
            <a:spLocks noGrp="1"/>
          </p:cNvSpPr>
          <p:nvPr>
            <p:ph idx="1"/>
          </p:nvPr>
        </p:nvSpPr>
        <p:spPr/>
        <p:txBody>
          <a:bodyPr>
            <a:normAutofit lnSpcReduction="10000"/>
          </a:bodyPr>
          <a:lstStyle/>
          <a:p>
            <a:pPr marL="0" indent="0">
              <a:buNone/>
            </a:pPr>
            <a:r>
              <a:rPr lang="en-US" b="1" dirty="0"/>
              <a:t>1. Test</a:t>
            </a:r>
            <a:endParaRPr lang="fr-FR" dirty="0"/>
          </a:p>
          <a:p>
            <a:r>
              <a:rPr lang="en-US" dirty="0"/>
              <a:t>A </a:t>
            </a:r>
            <a:r>
              <a:rPr lang="en-US" b="1" dirty="0"/>
              <a:t>test</a:t>
            </a:r>
            <a:r>
              <a:rPr lang="en-US" dirty="0"/>
              <a:t> is a structured instrument given at a specific time to measure a learner’s knowledge or skills.</a:t>
            </a:r>
            <a:endParaRPr lang="fr-FR" dirty="0"/>
          </a:p>
          <a:p>
            <a:r>
              <a:rPr lang="en-US" b="1" dirty="0"/>
              <a:t>Example:</a:t>
            </a:r>
            <a:br>
              <a:rPr lang="en-US" dirty="0"/>
            </a:br>
            <a:r>
              <a:rPr lang="en-US" dirty="0"/>
              <a:t>A 30-minute grammar test on past tenses.</a:t>
            </a:r>
            <a:endParaRPr lang="fr-FR" dirty="0"/>
          </a:p>
          <a:p>
            <a:pPr marL="0" indent="0">
              <a:buNone/>
            </a:pPr>
            <a:r>
              <a:rPr lang="en-US" b="1" dirty="0"/>
              <a:t>2. Testing</a:t>
            </a:r>
            <a:endParaRPr lang="fr-FR" dirty="0"/>
          </a:p>
          <a:p>
            <a:pPr marL="0" indent="0">
              <a:buNone/>
            </a:pPr>
            <a:r>
              <a:rPr lang="en-US" b="1" dirty="0"/>
              <a:t>Testing</a:t>
            </a:r>
            <a:r>
              <a:rPr lang="en-US" dirty="0"/>
              <a:t> is the process of administering, scoring, and interpreting tests.</a:t>
            </a:r>
            <a:endParaRPr lang="fr-FR" dirty="0"/>
          </a:p>
          <a:p>
            <a:pPr marL="0" indent="0">
              <a:buNone/>
            </a:pPr>
            <a:r>
              <a:rPr lang="en-US" b="1" dirty="0"/>
              <a:t>Example:</a:t>
            </a:r>
            <a:br>
              <a:rPr lang="en-US" dirty="0"/>
            </a:br>
            <a:r>
              <a:rPr lang="en-US" dirty="0"/>
              <a:t>Preparing a listening test, playing the audio, collecting scripts, marking answers.</a:t>
            </a:r>
            <a:endParaRPr lang="fr-FR" dirty="0"/>
          </a:p>
          <a:p>
            <a:endParaRPr lang="fr-FR" dirty="0"/>
          </a:p>
          <a:p>
            <a:pPr marL="0" indent="0">
              <a:buNone/>
            </a:pPr>
            <a:endParaRPr lang="fr-FR" dirty="0"/>
          </a:p>
        </p:txBody>
      </p:sp>
    </p:spTree>
    <p:extLst>
      <p:ext uri="{BB962C8B-B14F-4D97-AF65-F5344CB8AC3E}">
        <p14:creationId xmlns:p14="http://schemas.microsoft.com/office/powerpoint/2010/main" val="3657481208"/>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Espace réservé du contenu 2"/>
          <p:cNvSpPr>
            <a:spLocks noGrp="1"/>
          </p:cNvSpPr>
          <p:nvPr>
            <p:ph idx="4294967295"/>
          </p:nvPr>
        </p:nvSpPr>
        <p:spPr>
          <a:xfrm>
            <a:off x="0" y="1825625"/>
            <a:ext cx="10515600" cy="4351338"/>
          </a:xfrm>
        </p:spPr>
        <p:txBody>
          <a:bodyPr/>
          <a:lstStyle/>
          <a:p>
            <a:pPr marL="0" indent="0">
              <a:buNone/>
            </a:pPr>
            <a:r>
              <a:rPr lang="en-US" b="1" dirty="0"/>
              <a:t>3. Assessment</a:t>
            </a:r>
            <a:endParaRPr lang="fr-FR" dirty="0"/>
          </a:p>
          <a:p>
            <a:pPr marL="0" indent="0">
              <a:buNone/>
            </a:pPr>
            <a:r>
              <a:rPr lang="en-US" dirty="0"/>
              <a:t>Assessment is a </a:t>
            </a:r>
            <a:r>
              <a:rPr lang="en-US" b="1" dirty="0"/>
              <a:t>broader, continuous process</a:t>
            </a:r>
            <a:r>
              <a:rPr lang="en-US" dirty="0"/>
              <a:t> of collecting information about students’ language ability.</a:t>
            </a:r>
            <a:endParaRPr lang="fr-FR" dirty="0"/>
          </a:p>
          <a:p>
            <a:pPr marL="0" indent="0">
              <a:buNone/>
            </a:pPr>
            <a:r>
              <a:rPr lang="en-US" dirty="0"/>
              <a:t>It includes tests, observations, classwork, quizzes, portfolios.</a:t>
            </a:r>
            <a:endParaRPr lang="fr-FR" dirty="0"/>
          </a:p>
          <a:p>
            <a:pPr marL="0" indent="0">
              <a:buNone/>
            </a:pPr>
            <a:r>
              <a:rPr lang="en-US" b="1" dirty="0"/>
              <a:t>Example:</a:t>
            </a:r>
            <a:br>
              <a:rPr lang="en-US" dirty="0"/>
            </a:br>
            <a:r>
              <a:rPr lang="en-US" dirty="0"/>
              <a:t>A teacher observes students’ oral participation, checks homework, and quizzes them weekly.</a:t>
            </a:r>
            <a:endParaRPr lang="fr-FR" dirty="0"/>
          </a:p>
          <a:p>
            <a:pPr marL="0" indent="0">
              <a:buNone/>
            </a:pPr>
            <a:endParaRPr lang="fr-FR" dirty="0"/>
          </a:p>
        </p:txBody>
      </p:sp>
    </p:spTree>
    <p:extLst>
      <p:ext uri="{BB962C8B-B14F-4D97-AF65-F5344CB8AC3E}">
        <p14:creationId xmlns:p14="http://schemas.microsoft.com/office/powerpoint/2010/main" val="1258695034"/>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Espace réservé du contenu 2"/>
          <p:cNvSpPr>
            <a:spLocks noGrp="1"/>
          </p:cNvSpPr>
          <p:nvPr>
            <p:ph idx="4294967295"/>
          </p:nvPr>
        </p:nvSpPr>
        <p:spPr>
          <a:xfrm>
            <a:off x="0" y="1825625"/>
            <a:ext cx="10515600" cy="4351338"/>
          </a:xfrm>
        </p:spPr>
        <p:txBody>
          <a:bodyPr/>
          <a:lstStyle/>
          <a:p>
            <a:pPr marL="0" indent="0">
              <a:buNone/>
            </a:pPr>
            <a:r>
              <a:rPr lang="en-US" b="1" dirty="0"/>
              <a:t>4. Evaluation</a:t>
            </a:r>
            <a:endParaRPr lang="fr-FR" dirty="0"/>
          </a:p>
          <a:p>
            <a:pPr marL="0" indent="0">
              <a:buNone/>
            </a:pPr>
            <a:r>
              <a:rPr lang="en-US" dirty="0"/>
              <a:t>Evaluation focuses on </a:t>
            </a:r>
            <a:r>
              <a:rPr lang="en-US" b="1" dirty="0"/>
              <a:t>judging the effectiveness</a:t>
            </a:r>
            <a:r>
              <a:rPr lang="en-US" dirty="0"/>
              <a:t> of:</a:t>
            </a:r>
            <a:endParaRPr lang="fr-FR" dirty="0"/>
          </a:p>
          <a:p>
            <a:pPr lvl="0"/>
            <a:r>
              <a:rPr lang="fr-FR" dirty="0"/>
              <a:t>a program</a:t>
            </a:r>
          </a:p>
          <a:p>
            <a:pPr lvl="0"/>
            <a:r>
              <a:rPr lang="fr-FR" dirty="0"/>
              <a:t>a </a:t>
            </a:r>
            <a:r>
              <a:rPr lang="fr-FR" dirty="0" err="1"/>
              <a:t>textbook</a:t>
            </a:r>
            <a:endParaRPr lang="fr-FR" dirty="0"/>
          </a:p>
          <a:p>
            <a:pPr lvl="0"/>
            <a:r>
              <a:rPr lang="fr-FR" dirty="0"/>
              <a:t>a course</a:t>
            </a:r>
          </a:p>
          <a:p>
            <a:pPr lvl="0"/>
            <a:r>
              <a:rPr lang="fr-FR" dirty="0" err="1"/>
              <a:t>teaching</a:t>
            </a:r>
            <a:r>
              <a:rPr lang="fr-FR" dirty="0"/>
              <a:t> </a:t>
            </a:r>
            <a:r>
              <a:rPr lang="fr-FR" dirty="0" err="1"/>
              <a:t>methods</a:t>
            </a:r>
            <a:endParaRPr lang="fr-FR" dirty="0"/>
          </a:p>
          <a:p>
            <a:pPr marL="0" indent="0">
              <a:buNone/>
            </a:pPr>
            <a:r>
              <a:rPr lang="en-US" b="1" dirty="0"/>
              <a:t>Example:</a:t>
            </a:r>
            <a:br>
              <a:rPr lang="en-US" dirty="0"/>
            </a:br>
            <a:r>
              <a:rPr lang="en-US" dirty="0"/>
              <a:t>The school evaluates whether the new English textbook improved students’ results.</a:t>
            </a:r>
            <a:endParaRPr lang="fr-FR" dirty="0"/>
          </a:p>
          <a:p>
            <a:pPr marL="0" indent="0">
              <a:buNone/>
            </a:pPr>
            <a:endParaRPr lang="fr-FR" dirty="0"/>
          </a:p>
        </p:txBody>
      </p:sp>
    </p:spTree>
    <p:extLst>
      <p:ext uri="{BB962C8B-B14F-4D97-AF65-F5344CB8AC3E}">
        <p14:creationId xmlns:p14="http://schemas.microsoft.com/office/powerpoint/2010/main" val="999201636"/>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Espace réservé du contenu 2"/>
          <p:cNvSpPr>
            <a:spLocks noGrp="1"/>
          </p:cNvSpPr>
          <p:nvPr>
            <p:ph idx="4294967295"/>
          </p:nvPr>
        </p:nvSpPr>
        <p:spPr>
          <a:xfrm>
            <a:off x="0" y="1825625"/>
            <a:ext cx="10515600" cy="4351338"/>
          </a:xfrm>
        </p:spPr>
        <p:txBody>
          <a:bodyPr/>
          <a:lstStyle/>
          <a:p>
            <a:pPr marL="0" indent="0">
              <a:buNone/>
            </a:pPr>
            <a:r>
              <a:rPr lang="en-US" b="1" dirty="0"/>
              <a:t>5. Formative Assessment</a:t>
            </a:r>
            <a:endParaRPr lang="fr-FR" dirty="0"/>
          </a:p>
          <a:p>
            <a:pPr marL="0" indent="0">
              <a:buNone/>
            </a:pPr>
            <a:r>
              <a:rPr lang="en-US" dirty="0"/>
              <a:t>Formative assessment happens </a:t>
            </a:r>
            <a:r>
              <a:rPr lang="en-US" b="1" dirty="0"/>
              <a:t>during learning</a:t>
            </a:r>
            <a:r>
              <a:rPr lang="en-US" dirty="0"/>
              <a:t> to support improvement.</a:t>
            </a:r>
            <a:endParaRPr lang="fr-FR" dirty="0"/>
          </a:p>
          <a:p>
            <a:pPr marL="0" indent="0">
              <a:buNone/>
            </a:pPr>
            <a:r>
              <a:rPr lang="en-US" b="1" dirty="0"/>
              <a:t>Purpose:</a:t>
            </a:r>
            <a:r>
              <a:rPr lang="en-US" dirty="0"/>
              <a:t> monitor progress → give feedback → adjust teaching.</a:t>
            </a:r>
            <a:endParaRPr lang="fr-FR" dirty="0"/>
          </a:p>
          <a:p>
            <a:pPr marL="0" indent="0">
              <a:buNone/>
            </a:pPr>
            <a:r>
              <a:rPr lang="fr-FR" b="1" dirty="0" err="1"/>
              <a:t>Examples</a:t>
            </a:r>
            <a:r>
              <a:rPr lang="fr-FR" b="1" dirty="0"/>
              <a:t>:</a:t>
            </a:r>
            <a:endParaRPr lang="fr-FR" dirty="0"/>
          </a:p>
          <a:p>
            <a:pPr lvl="0"/>
            <a:r>
              <a:rPr lang="en-US" dirty="0"/>
              <a:t>Quick exit tickets at the end of class</a:t>
            </a:r>
            <a:endParaRPr lang="fr-FR" dirty="0"/>
          </a:p>
          <a:p>
            <a:pPr lvl="0"/>
            <a:r>
              <a:rPr lang="fr-FR" dirty="0"/>
              <a:t>Peer </a:t>
            </a:r>
            <a:r>
              <a:rPr lang="fr-FR" dirty="0" err="1"/>
              <a:t>assessment</a:t>
            </a:r>
            <a:r>
              <a:rPr lang="fr-FR" dirty="0"/>
              <a:t> of </a:t>
            </a:r>
            <a:r>
              <a:rPr lang="fr-FR" dirty="0" err="1"/>
              <a:t>speaking</a:t>
            </a:r>
            <a:endParaRPr lang="fr-FR" dirty="0"/>
          </a:p>
          <a:p>
            <a:pPr lvl="0"/>
            <a:r>
              <a:rPr lang="en-US" dirty="0"/>
              <a:t>A short quiz to check comprehension before moving on</a:t>
            </a:r>
            <a:endParaRPr lang="fr-FR" dirty="0"/>
          </a:p>
          <a:p>
            <a:pPr marL="0" indent="0">
              <a:buNone/>
            </a:pPr>
            <a:endParaRPr lang="fr-FR" dirty="0"/>
          </a:p>
        </p:txBody>
      </p:sp>
    </p:spTree>
    <p:extLst>
      <p:ext uri="{BB962C8B-B14F-4D97-AF65-F5344CB8AC3E}">
        <p14:creationId xmlns:p14="http://schemas.microsoft.com/office/powerpoint/2010/main" val="1466466229"/>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Espace réservé du contenu 2"/>
          <p:cNvSpPr>
            <a:spLocks noGrp="1"/>
          </p:cNvSpPr>
          <p:nvPr>
            <p:ph idx="4294967295"/>
          </p:nvPr>
        </p:nvSpPr>
        <p:spPr>
          <a:xfrm>
            <a:off x="0" y="1825625"/>
            <a:ext cx="10515600" cy="4351338"/>
          </a:xfrm>
        </p:spPr>
        <p:txBody>
          <a:bodyPr/>
          <a:lstStyle/>
          <a:p>
            <a:pPr marL="0" indent="0">
              <a:buNone/>
            </a:pPr>
            <a:r>
              <a:rPr lang="en-US" b="1" dirty="0"/>
              <a:t>6. Summative Assessment</a:t>
            </a:r>
            <a:endParaRPr lang="fr-FR" dirty="0"/>
          </a:p>
          <a:p>
            <a:r>
              <a:rPr lang="en-US" dirty="0"/>
              <a:t>Summative assessment happens </a:t>
            </a:r>
            <a:r>
              <a:rPr lang="en-US" b="1" dirty="0"/>
              <a:t>at the end</a:t>
            </a:r>
            <a:r>
              <a:rPr lang="en-US" dirty="0"/>
              <a:t> of a unit, term, or year.</a:t>
            </a:r>
            <a:endParaRPr lang="fr-FR" dirty="0"/>
          </a:p>
          <a:p>
            <a:pPr marL="0" indent="0">
              <a:buNone/>
            </a:pPr>
            <a:r>
              <a:rPr lang="fr-FR" b="1" dirty="0" err="1"/>
              <a:t>Examples</a:t>
            </a:r>
            <a:r>
              <a:rPr lang="fr-FR" b="1" dirty="0"/>
              <a:t>:</a:t>
            </a:r>
            <a:endParaRPr lang="fr-FR" dirty="0"/>
          </a:p>
          <a:p>
            <a:pPr lvl="0"/>
            <a:r>
              <a:rPr lang="fr-FR" dirty="0"/>
              <a:t>End-of-</a:t>
            </a:r>
            <a:r>
              <a:rPr lang="fr-FR" dirty="0" err="1"/>
              <a:t>semester</a:t>
            </a:r>
            <a:r>
              <a:rPr lang="fr-FR" dirty="0"/>
              <a:t> exam</a:t>
            </a:r>
          </a:p>
          <a:p>
            <a:pPr lvl="0"/>
            <a:r>
              <a:rPr lang="fr-FR" dirty="0" err="1"/>
              <a:t>Certificate</a:t>
            </a:r>
            <a:r>
              <a:rPr lang="fr-FR" dirty="0"/>
              <a:t> exam (BFEM,BAC)</a:t>
            </a:r>
          </a:p>
          <a:p>
            <a:pPr lvl="0"/>
            <a:r>
              <a:rPr lang="fr-FR" dirty="0"/>
              <a:t>Final </a:t>
            </a:r>
            <a:r>
              <a:rPr lang="fr-FR" dirty="0" err="1"/>
              <a:t>project</a:t>
            </a:r>
            <a:r>
              <a:rPr lang="fr-FR" dirty="0"/>
              <a:t> </a:t>
            </a:r>
            <a:r>
              <a:rPr lang="fr-FR" dirty="0" err="1"/>
              <a:t>evaluation</a:t>
            </a:r>
            <a:endParaRPr lang="fr-FR" dirty="0"/>
          </a:p>
          <a:p>
            <a:pPr marL="0" indent="0">
              <a:buNone/>
            </a:pPr>
            <a:endParaRPr lang="fr-FR" dirty="0"/>
          </a:p>
        </p:txBody>
      </p:sp>
    </p:spTree>
    <p:extLst>
      <p:ext uri="{BB962C8B-B14F-4D97-AF65-F5344CB8AC3E}">
        <p14:creationId xmlns:p14="http://schemas.microsoft.com/office/powerpoint/2010/main" val="3611581658"/>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3048000" y="2605185"/>
            <a:ext cx="6096000" cy="3337132"/>
          </a:xfrm>
          <a:prstGeom prst="rect">
            <a:avLst/>
          </a:prstGeom>
        </p:spPr>
        <p:txBody>
          <a:bodyPr>
            <a:spAutoFit/>
          </a:bodyPr>
          <a:lstStyle/>
          <a:p>
            <a:pPr>
              <a:lnSpc>
                <a:spcPct val="107000"/>
              </a:lnSpc>
              <a:spcAft>
                <a:spcPts val="800"/>
              </a:spcAft>
            </a:pPr>
            <a:r>
              <a:rPr lang="en-US" sz="2800" b="1" kern="0" dirty="0">
                <a:effectLst/>
                <a:latin typeface="Times New Roman" panose="02020603050405020304" pitchFamily="18" charset="0"/>
                <a:ea typeface="Times New Roman" panose="02020603050405020304" pitchFamily="18" charset="0"/>
                <a:cs typeface="Times New Roman" panose="02020603050405020304" pitchFamily="18" charset="0"/>
              </a:rPr>
              <a:t>1. Validity</a:t>
            </a:r>
            <a:endParaRPr lang="fr-FR" sz="1600" kern="100" dirty="0">
              <a:effectLst/>
              <a:latin typeface="Calibri" panose="020F0502020204030204" pitchFamily="34" charset="0"/>
              <a:ea typeface="Calibri" panose="020F0502020204030204" pitchFamily="34" charset="0"/>
              <a:cs typeface="Times New Roman" panose="02020603050405020304" pitchFamily="18" charset="0"/>
            </a:endParaRPr>
          </a:p>
          <a:p>
            <a:pPr>
              <a:lnSpc>
                <a:spcPct val="107000"/>
              </a:lnSpc>
              <a:spcAft>
                <a:spcPts val="800"/>
              </a:spcAft>
            </a:pPr>
            <a:r>
              <a:rPr lang="en-US" kern="0" dirty="0">
                <a:effectLst/>
                <a:latin typeface="Times New Roman" panose="02020603050405020304" pitchFamily="18" charset="0"/>
                <a:ea typeface="Times New Roman" panose="02020603050405020304" pitchFamily="18" charset="0"/>
                <a:cs typeface="Times New Roman" panose="02020603050405020304" pitchFamily="18" charset="0"/>
              </a:rPr>
              <a:t>A test must measure what it is supposed to measure.</a:t>
            </a:r>
            <a:endParaRPr lang="fr-FR" sz="1600" kern="100" dirty="0">
              <a:effectLst/>
              <a:latin typeface="Calibri" panose="020F0502020204030204" pitchFamily="34" charset="0"/>
              <a:ea typeface="Calibri" panose="020F0502020204030204" pitchFamily="34" charset="0"/>
              <a:cs typeface="Times New Roman" panose="02020603050405020304" pitchFamily="18" charset="0"/>
            </a:endParaRPr>
          </a:p>
          <a:p>
            <a:pPr>
              <a:lnSpc>
                <a:spcPct val="107000"/>
              </a:lnSpc>
              <a:spcAft>
                <a:spcPts val="800"/>
              </a:spcAft>
            </a:pPr>
            <a:r>
              <a:rPr lang="en-US" b="1" kern="0" dirty="0">
                <a:effectLst/>
                <a:latin typeface="Times New Roman" panose="02020603050405020304" pitchFamily="18" charset="0"/>
                <a:ea typeface="Times New Roman" panose="02020603050405020304" pitchFamily="18" charset="0"/>
                <a:cs typeface="Times New Roman" panose="02020603050405020304" pitchFamily="18" charset="0"/>
              </a:rPr>
              <a:t>Example:</a:t>
            </a:r>
            <a:br>
              <a:rPr lang="en-US" kern="0" dirty="0">
                <a:effectLst/>
                <a:latin typeface="Times New Roman" panose="02020603050405020304" pitchFamily="18" charset="0"/>
                <a:ea typeface="Times New Roman" panose="02020603050405020304" pitchFamily="18" charset="0"/>
                <a:cs typeface="Times New Roman" panose="02020603050405020304" pitchFamily="18" charset="0"/>
              </a:rPr>
            </a:br>
            <a:r>
              <a:rPr lang="en-US" kern="0" dirty="0">
                <a:effectLst/>
                <a:latin typeface="Times New Roman" panose="02020603050405020304" pitchFamily="18" charset="0"/>
                <a:ea typeface="Times New Roman" panose="02020603050405020304" pitchFamily="18" charset="0"/>
                <a:cs typeface="Times New Roman" panose="02020603050405020304" pitchFamily="18" charset="0"/>
              </a:rPr>
              <a:t>A listening test should assess listening—not reading.</a:t>
            </a:r>
          </a:p>
          <a:p>
            <a:r>
              <a:rPr lang="en-US" sz="2000" b="1" dirty="0"/>
              <a:t>2. Reliability</a:t>
            </a:r>
            <a:endParaRPr lang="fr-FR" sz="2000" dirty="0"/>
          </a:p>
          <a:p>
            <a:r>
              <a:rPr lang="en-US" sz="1600" dirty="0"/>
              <a:t>A test must give </a:t>
            </a:r>
            <a:r>
              <a:rPr lang="en-US" sz="1600" b="1" dirty="0"/>
              <a:t>consistent</a:t>
            </a:r>
            <a:r>
              <a:rPr lang="en-US" sz="1600" dirty="0"/>
              <a:t> results over time and across markers.</a:t>
            </a:r>
            <a:endParaRPr lang="fr-FR" sz="1600" dirty="0"/>
          </a:p>
          <a:p>
            <a:r>
              <a:rPr lang="en-US" sz="1600" b="1" dirty="0"/>
              <a:t>Example:</a:t>
            </a:r>
            <a:br>
              <a:rPr lang="en-US" sz="1600" dirty="0"/>
            </a:br>
            <a:r>
              <a:rPr lang="en-US" sz="1600" dirty="0"/>
              <a:t>Two teachers mark the same essay and reach the same score because the rubric is clear.</a:t>
            </a:r>
            <a:endParaRPr lang="fr-FR" sz="1600" dirty="0"/>
          </a:p>
          <a:p>
            <a:pPr>
              <a:lnSpc>
                <a:spcPct val="107000"/>
              </a:lnSpc>
              <a:spcAft>
                <a:spcPts val="800"/>
              </a:spcAft>
            </a:pPr>
            <a:endParaRPr lang="fr-FR" sz="1600" kern="100" dirty="0">
              <a:effectLst/>
              <a:latin typeface="Calibri" panose="020F0502020204030204" pitchFamily="34" charset="0"/>
              <a:ea typeface="Calibri" panose="020F0502020204030204" pitchFamily="34" charset="0"/>
              <a:cs typeface="Times New Roman" panose="02020603050405020304" pitchFamily="18" charset="0"/>
            </a:endParaRPr>
          </a:p>
        </p:txBody>
      </p:sp>
      <p:sp>
        <p:nvSpPr>
          <p:cNvPr id="3" name="Titre 2"/>
          <p:cNvSpPr>
            <a:spLocks noGrp="1"/>
          </p:cNvSpPr>
          <p:nvPr>
            <p:ph type="title" idx="4294967295"/>
          </p:nvPr>
        </p:nvSpPr>
        <p:spPr>
          <a:xfrm>
            <a:off x="0" y="365125"/>
            <a:ext cx="10515600" cy="1325563"/>
          </a:xfrm>
        </p:spPr>
        <p:txBody>
          <a:bodyPr/>
          <a:lstStyle/>
          <a:p>
            <a:r>
              <a:rPr lang="fr-FR" sz="3200" dirty="0"/>
              <a:t>       PRINCIPLES OF A GOOD TEST </a:t>
            </a:r>
          </a:p>
        </p:txBody>
      </p:sp>
    </p:spTree>
    <p:extLst>
      <p:ext uri="{BB962C8B-B14F-4D97-AF65-F5344CB8AC3E}">
        <p14:creationId xmlns:p14="http://schemas.microsoft.com/office/powerpoint/2010/main" val="898895505"/>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3048000" y="2457003"/>
            <a:ext cx="6096000" cy="3418052"/>
          </a:xfrm>
          <a:prstGeom prst="rect">
            <a:avLst/>
          </a:prstGeom>
        </p:spPr>
        <p:txBody>
          <a:bodyPr>
            <a:spAutoFit/>
          </a:bodyPr>
          <a:lstStyle/>
          <a:p>
            <a:pPr>
              <a:lnSpc>
                <a:spcPct val="107000"/>
              </a:lnSpc>
              <a:spcAft>
                <a:spcPts val="800"/>
              </a:spcAft>
            </a:pPr>
            <a:r>
              <a:rPr lang="en-US" sz="2800" b="1" kern="0" dirty="0">
                <a:effectLst/>
                <a:latin typeface="Times New Roman" panose="02020603050405020304" pitchFamily="18" charset="0"/>
                <a:ea typeface="Times New Roman" panose="02020603050405020304" pitchFamily="18" charset="0"/>
                <a:cs typeface="Times New Roman" panose="02020603050405020304" pitchFamily="18" charset="0"/>
              </a:rPr>
              <a:t>3. Practicality</a:t>
            </a:r>
            <a:endParaRPr lang="fr-FR" sz="1600" kern="100" dirty="0">
              <a:effectLst/>
              <a:latin typeface="Calibri" panose="020F0502020204030204" pitchFamily="34" charset="0"/>
              <a:ea typeface="Calibri" panose="020F0502020204030204" pitchFamily="34" charset="0"/>
              <a:cs typeface="Times New Roman" panose="02020603050405020304" pitchFamily="18" charset="0"/>
            </a:endParaRPr>
          </a:p>
          <a:p>
            <a:pPr>
              <a:lnSpc>
                <a:spcPct val="107000"/>
              </a:lnSpc>
              <a:spcAft>
                <a:spcPts val="800"/>
              </a:spcAft>
            </a:pPr>
            <a:r>
              <a:rPr lang="en-US" kern="0" dirty="0">
                <a:effectLst/>
                <a:latin typeface="Times New Roman" panose="02020603050405020304" pitchFamily="18" charset="0"/>
                <a:ea typeface="Times New Roman" panose="02020603050405020304" pitchFamily="18" charset="0"/>
                <a:cs typeface="Times New Roman" panose="02020603050405020304" pitchFamily="18" charset="0"/>
              </a:rPr>
              <a:t>A test must be easy to administer in time, resources, and scoring.</a:t>
            </a:r>
            <a:endParaRPr lang="fr-FR" sz="1600" kern="100" dirty="0">
              <a:effectLst/>
              <a:latin typeface="Calibri" panose="020F0502020204030204" pitchFamily="34" charset="0"/>
              <a:ea typeface="Calibri" panose="020F0502020204030204" pitchFamily="34" charset="0"/>
              <a:cs typeface="Times New Roman" panose="02020603050405020304" pitchFamily="18" charset="0"/>
            </a:endParaRPr>
          </a:p>
          <a:p>
            <a:pPr>
              <a:lnSpc>
                <a:spcPct val="107000"/>
              </a:lnSpc>
              <a:spcAft>
                <a:spcPts val="800"/>
              </a:spcAft>
            </a:pPr>
            <a:r>
              <a:rPr lang="en-US" b="1" kern="0" dirty="0">
                <a:effectLst/>
                <a:latin typeface="Times New Roman" panose="02020603050405020304" pitchFamily="18" charset="0"/>
                <a:ea typeface="Times New Roman" panose="02020603050405020304" pitchFamily="18" charset="0"/>
                <a:cs typeface="Times New Roman" panose="02020603050405020304" pitchFamily="18" charset="0"/>
              </a:rPr>
              <a:t>Example:</a:t>
            </a:r>
            <a:br>
              <a:rPr lang="en-US" kern="0" dirty="0">
                <a:effectLst/>
                <a:latin typeface="Times New Roman" panose="02020603050405020304" pitchFamily="18" charset="0"/>
                <a:ea typeface="Times New Roman" panose="02020603050405020304" pitchFamily="18" charset="0"/>
                <a:cs typeface="Times New Roman" panose="02020603050405020304" pitchFamily="18" charset="0"/>
              </a:rPr>
            </a:br>
            <a:r>
              <a:rPr lang="en-US" kern="0" dirty="0">
                <a:effectLst/>
                <a:latin typeface="Times New Roman" panose="02020603050405020304" pitchFamily="18" charset="0"/>
                <a:ea typeface="Times New Roman" panose="02020603050405020304" pitchFamily="18" charset="0"/>
                <a:cs typeface="Times New Roman" panose="02020603050405020304" pitchFamily="18" charset="0"/>
              </a:rPr>
              <a:t>A 10-minute speaking test for 300 students is not practical.</a:t>
            </a:r>
          </a:p>
          <a:p>
            <a:r>
              <a:rPr lang="en-US" sz="2000" b="1" dirty="0"/>
              <a:t>4. Authenticity</a:t>
            </a:r>
            <a:endParaRPr lang="fr-FR" sz="2000" dirty="0"/>
          </a:p>
          <a:p>
            <a:r>
              <a:rPr lang="en-US" sz="1600" dirty="0"/>
              <a:t>Language tasks must reflect </a:t>
            </a:r>
            <a:r>
              <a:rPr lang="en-US" sz="1600" b="1" dirty="0"/>
              <a:t>real-world use</a:t>
            </a:r>
            <a:r>
              <a:rPr lang="en-US" sz="1600" dirty="0"/>
              <a:t>.</a:t>
            </a:r>
            <a:endParaRPr lang="fr-FR" sz="1600" dirty="0"/>
          </a:p>
          <a:p>
            <a:r>
              <a:rPr lang="en-US" sz="1600" b="1" dirty="0"/>
              <a:t>Example:</a:t>
            </a:r>
            <a:br>
              <a:rPr lang="en-US" sz="1600" dirty="0"/>
            </a:br>
            <a:r>
              <a:rPr lang="en-US" sz="1600" dirty="0"/>
              <a:t>Students fill in an immigration form as a writing task.</a:t>
            </a:r>
            <a:endParaRPr lang="fr-FR" sz="1600" dirty="0"/>
          </a:p>
          <a:p>
            <a:pPr>
              <a:lnSpc>
                <a:spcPct val="107000"/>
              </a:lnSpc>
              <a:spcAft>
                <a:spcPts val="800"/>
              </a:spcAft>
            </a:pPr>
            <a:endParaRPr lang="fr-FR" sz="1600" kern="100" dirty="0">
              <a:effectLst/>
              <a:latin typeface="Calibri" panose="020F0502020204030204" pitchFamily="34"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548050292"/>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3048000" y="2209051"/>
            <a:ext cx="6096000" cy="4932889"/>
          </a:xfrm>
          <a:prstGeom prst="rect">
            <a:avLst/>
          </a:prstGeom>
        </p:spPr>
        <p:txBody>
          <a:bodyPr>
            <a:spAutoFit/>
          </a:bodyPr>
          <a:lstStyle/>
          <a:p>
            <a:pPr>
              <a:lnSpc>
                <a:spcPct val="107000"/>
              </a:lnSpc>
              <a:spcAft>
                <a:spcPts val="800"/>
              </a:spcAft>
            </a:pPr>
            <a:r>
              <a:rPr lang="en-US" sz="2800" b="1" kern="0" dirty="0">
                <a:effectLst/>
                <a:latin typeface="Times New Roman" panose="02020603050405020304" pitchFamily="18" charset="0"/>
                <a:ea typeface="Times New Roman" panose="02020603050405020304" pitchFamily="18" charset="0"/>
                <a:cs typeface="Times New Roman" panose="02020603050405020304" pitchFamily="18" charset="0"/>
              </a:rPr>
              <a:t>5. </a:t>
            </a:r>
            <a:r>
              <a:rPr lang="en-US" sz="2800" b="1" kern="0" dirty="0" err="1">
                <a:effectLst/>
                <a:latin typeface="Times New Roman" panose="02020603050405020304" pitchFamily="18" charset="0"/>
                <a:ea typeface="Times New Roman" panose="02020603050405020304" pitchFamily="18" charset="0"/>
                <a:cs typeface="Times New Roman" panose="02020603050405020304" pitchFamily="18" charset="0"/>
              </a:rPr>
              <a:t>Washback</a:t>
            </a:r>
            <a:endParaRPr lang="fr-FR" sz="1600" kern="100" dirty="0">
              <a:effectLst/>
              <a:latin typeface="Calibri" panose="020F0502020204030204" pitchFamily="34" charset="0"/>
              <a:ea typeface="Calibri" panose="020F0502020204030204" pitchFamily="34" charset="0"/>
              <a:cs typeface="Times New Roman" panose="02020603050405020304" pitchFamily="18" charset="0"/>
            </a:endParaRPr>
          </a:p>
          <a:p>
            <a:pPr>
              <a:lnSpc>
                <a:spcPct val="107000"/>
              </a:lnSpc>
              <a:spcAft>
                <a:spcPts val="800"/>
              </a:spcAft>
            </a:pPr>
            <a:r>
              <a:rPr lang="en-US" kern="0" dirty="0">
                <a:effectLst/>
                <a:latin typeface="Times New Roman" panose="02020603050405020304" pitchFamily="18" charset="0"/>
                <a:ea typeface="Times New Roman" panose="02020603050405020304" pitchFamily="18" charset="0"/>
                <a:cs typeface="Times New Roman" panose="02020603050405020304" pitchFamily="18" charset="0"/>
              </a:rPr>
              <a:t>Testing should have a positive impact on learning.</a:t>
            </a:r>
            <a:endParaRPr lang="fr-FR" sz="1600" kern="100" dirty="0">
              <a:effectLst/>
              <a:latin typeface="Calibri" panose="020F0502020204030204" pitchFamily="34" charset="0"/>
              <a:ea typeface="Calibri" panose="020F0502020204030204" pitchFamily="34" charset="0"/>
              <a:cs typeface="Times New Roman" panose="02020603050405020304" pitchFamily="18" charset="0"/>
            </a:endParaRPr>
          </a:p>
          <a:p>
            <a:r>
              <a:rPr lang="en-US" b="1" kern="0" dirty="0">
                <a:effectLst/>
                <a:latin typeface="Times New Roman" panose="02020603050405020304" pitchFamily="18" charset="0"/>
                <a:ea typeface="Times New Roman" panose="02020603050405020304" pitchFamily="18" charset="0"/>
              </a:rPr>
              <a:t>Positive example:</a:t>
            </a:r>
            <a:br>
              <a:rPr lang="en-US" kern="0" dirty="0">
                <a:effectLst/>
                <a:latin typeface="Times New Roman" panose="02020603050405020304" pitchFamily="18" charset="0"/>
                <a:ea typeface="Times New Roman" panose="02020603050405020304" pitchFamily="18" charset="0"/>
              </a:rPr>
            </a:br>
            <a:r>
              <a:rPr lang="en-US" kern="0" dirty="0">
                <a:effectLst/>
                <a:latin typeface="Times New Roman" panose="02020603050405020304" pitchFamily="18" charset="0"/>
                <a:ea typeface="Times New Roman" panose="02020603050405020304" pitchFamily="18" charset="0"/>
              </a:rPr>
              <a:t>A speaking exam encourages students to practice oral communication.</a:t>
            </a:r>
            <a:br>
              <a:rPr lang="en-US" kern="0" dirty="0">
                <a:effectLst/>
                <a:latin typeface="Times New Roman" panose="02020603050405020304" pitchFamily="18" charset="0"/>
                <a:ea typeface="Times New Roman" panose="02020603050405020304" pitchFamily="18" charset="0"/>
              </a:rPr>
            </a:br>
            <a:r>
              <a:rPr lang="en-US" b="1" kern="0" dirty="0">
                <a:effectLst/>
                <a:latin typeface="Times New Roman" panose="02020603050405020304" pitchFamily="18" charset="0"/>
                <a:ea typeface="Times New Roman" panose="02020603050405020304" pitchFamily="18" charset="0"/>
              </a:rPr>
              <a:t>Negative example:</a:t>
            </a:r>
            <a:br>
              <a:rPr lang="en-US" kern="0" dirty="0">
                <a:effectLst/>
                <a:latin typeface="Times New Roman" panose="02020603050405020304" pitchFamily="18" charset="0"/>
                <a:ea typeface="Times New Roman" panose="02020603050405020304" pitchFamily="18" charset="0"/>
              </a:rPr>
            </a:br>
            <a:r>
              <a:rPr lang="en-US" kern="0" dirty="0">
                <a:effectLst/>
                <a:latin typeface="Times New Roman" panose="02020603050405020304" pitchFamily="18" charset="0"/>
                <a:ea typeface="Times New Roman" panose="02020603050405020304" pitchFamily="18" charset="0"/>
              </a:rPr>
              <a:t>If tests only focus on grammar, students ignore speaking skills</a:t>
            </a:r>
          </a:p>
          <a:p>
            <a:r>
              <a:rPr lang="en-US" sz="2000" b="1" dirty="0"/>
              <a:t>6. Transparency</a:t>
            </a:r>
            <a:endParaRPr lang="fr-FR" sz="2000" dirty="0"/>
          </a:p>
          <a:p>
            <a:r>
              <a:rPr lang="en-US" dirty="0"/>
              <a:t>Students must clearly understand:</a:t>
            </a:r>
            <a:endParaRPr lang="fr-FR" dirty="0"/>
          </a:p>
          <a:p>
            <a:pPr lvl="0"/>
            <a:r>
              <a:rPr lang="fr-FR" dirty="0"/>
              <a:t>instructions</a:t>
            </a:r>
          </a:p>
          <a:p>
            <a:pPr lvl="0"/>
            <a:r>
              <a:rPr lang="fr-FR" dirty="0" err="1"/>
              <a:t>scoring</a:t>
            </a:r>
            <a:r>
              <a:rPr lang="fr-FR" dirty="0"/>
              <a:t> </a:t>
            </a:r>
            <a:r>
              <a:rPr lang="fr-FR" dirty="0" err="1"/>
              <a:t>criteria</a:t>
            </a:r>
            <a:endParaRPr lang="fr-FR" dirty="0"/>
          </a:p>
          <a:p>
            <a:pPr lvl="0"/>
            <a:r>
              <a:rPr lang="fr-FR" dirty="0"/>
              <a:t>expectations</a:t>
            </a:r>
          </a:p>
          <a:p>
            <a:r>
              <a:rPr lang="en-US" b="1" dirty="0"/>
              <a:t>Example:</a:t>
            </a:r>
            <a:br>
              <a:rPr lang="en-US" dirty="0"/>
            </a:br>
            <a:r>
              <a:rPr lang="en-US" dirty="0"/>
              <a:t>Before a writing test, you provide a rubric and the type of essay required.</a:t>
            </a:r>
            <a:endParaRPr lang="fr-FR" dirty="0"/>
          </a:p>
          <a:p>
            <a:endParaRPr lang="fr-FR" dirty="0"/>
          </a:p>
        </p:txBody>
      </p:sp>
    </p:spTree>
    <p:extLst>
      <p:ext uri="{BB962C8B-B14F-4D97-AF65-F5344CB8AC3E}">
        <p14:creationId xmlns:p14="http://schemas.microsoft.com/office/powerpoint/2010/main" val="3886317997"/>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3048000" y="2094757"/>
            <a:ext cx="6096000" cy="2668487"/>
          </a:xfrm>
          <a:prstGeom prst="rect">
            <a:avLst/>
          </a:prstGeom>
        </p:spPr>
        <p:txBody>
          <a:bodyPr>
            <a:spAutoFit/>
          </a:bodyPr>
          <a:lstStyle/>
          <a:p>
            <a:pPr>
              <a:lnSpc>
                <a:spcPct val="107000"/>
              </a:lnSpc>
              <a:spcAft>
                <a:spcPts val="800"/>
              </a:spcAft>
            </a:pPr>
            <a:r>
              <a:rPr lang="en-US" sz="3600" b="1" kern="1800" dirty="0">
                <a:effectLst/>
                <a:latin typeface="Times New Roman" panose="02020603050405020304" pitchFamily="18" charset="0"/>
                <a:ea typeface="Times New Roman" panose="02020603050405020304" pitchFamily="18" charset="0"/>
                <a:cs typeface="Times New Roman" panose="02020603050405020304" pitchFamily="18" charset="0"/>
              </a:rPr>
              <a:t> CONCLUSION</a:t>
            </a:r>
            <a:endParaRPr lang="fr-FR" sz="1600" kern="100" dirty="0">
              <a:effectLst/>
              <a:latin typeface="Calibri" panose="020F0502020204030204" pitchFamily="34" charset="0"/>
              <a:ea typeface="Calibri" panose="020F0502020204030204" pitchFamily="34" charset="0"/>
              <a:cs typeface="Times New Roman" panose="02020603050405020304" pitchFamily="18" charset="0"/>
            </a:endParaRPr>
          </a:p>
          <a:p>
            <a:pPr>
              <a:lnSpc>
                <a:spcPct val="107000"/>
              </a:lnSpc>
              <a:spcAft>
                <a:spcPts val="800"/>
              </a:spcAft>
            </a:pPr>
            <a:r>
              <a:rPr lang="en-US" kern="0" dirty="0">
                <a:effectLst/>
                <a:latin typeface="Times New Roman" panose="02020603050405020304" pitchFamily="18" charset="0"/>
                <a:ea typeface="Times New Roman" panose="02020603050405020304" pitchFamily="18" charset="0"/>
                <a:cs typeface="Times New Roman" panose="02020603050405020304" pitchFamily="18" charset="0"/>
              </a:rPr>
              <a:t>Testing is not the end of teaching—it is a </a:t>
            </a:r>
            <a:r>
              <a:rPr lang="en-US" b="1" kern="0" dirty="0">
                <a:effectLst/>
                <a:latin typeface="Times New Roman" panose="02020603050405020304" pitchFamily="18" charset="0"/>
                <a:ea typeface="Times New Roman" panose="02020603050405020304" pitchFamily="18" charset="0"/>
                <a:cs typeface="Times New Roman" panose="02020603050405020304" pitchFamily="18" charset="0"/>
              </a:rPr>
              <a:t>tool to improve learning</a:t>
            </a:r>
            <a:r>
              <a:rPr lang="en-US" kern="0" dirty="0">
                <a:effectLst/>
                <a:latin typeface="Times New Roman" panose="02020603050405020304" pitchFamily="18" charset="0"/>
                <a:ea typeface="Times New Roman" panose="02020603050405020304" pitchFamily="18" charset="0"/>
                <a:cs typeface="Times New Roman" panose="02020603050405020304" pitchFamily="18" charset="0"/>
              </a:rPr>
              <a:t>. Successful testing in ELT requires understanding concepts like validity, reliability, formative assessment, and positive </a:t>
            </a:r>
            <a:r>
              <a:rPr lang="en-US" kern="0" dirty="0" err="1">
                <a:effectLst/>
                <a:latin typeface="Times New Roman" panose="02020603050405020304" pitchFamily="18" charset="0"/>
                <a:ea typeface="Times New Roman" panose="02020603050405020304" pitchFamily="18" charset="0"/>
                <a:cs typeface="Times New Roman" panose="02020603050405020304" pitchFamily="18" charset="0"/>
              </a:rPr>
              <a:t>washback</a:t>
            </a:r>
            <a:r>
              <a:rPr lang="en-US" kern="0" dirty="0">
                <a:effectLst/>
                <a:latin typeface="Times New Roman" panose="02020603050405020304" pitchFamily="18" charset="0"/>
                <a:ea typeface="Times New Roman" panose="02020603050405020304" pitchFamily="18" charset="0"/>
                <a:cs typeface="Times New Roman" panose="02020603050405020304" pitchFamily="18" charset="0"/>
              </a:rPr>
              <a:t>. When teachers design clear, fair, authentic tests, they help learners progress and build confidence.</a:t>
            </a:r>
            <a:endParaRPr lang="fr-FR" sz="1600" kern="100" dirty="0">
              <a:effectLst/>
              <a:latin typeface="Calibri" panose="020F0502020204030204" pitchFamily="34" charset="0"/>
              <a:ea typeface="Calibri" panose="020F0502020204030204" pitchFamily="34" charset="0"/>
              <a:cs typeface="Times New Roman" panose="02020603050405020304" pitchFamily="18" charset="0"/>
            </a:endParaRPr>
          </a:p>
          <a:p>
            <a:pPr>
              <a:lnSpc>
                <a:spcPct val="107000"/>
              </a:lnSpc>
              <a:spcAft>
                <a:spcPts val="800"/>
              </a:spcAft>
            </a:pPr>
            <a:r>
              <a:rPr lang="en-US" b="1" kern="0" dirty="0">
                <a:effectLst/>
                <a:latin typeface="Times New Roman" panose="02020603050405020304" pitchFamily="18" charset="0"/>
                <a:ea typeface="Times New Roman" panose="02020603050405020304" pitchFamily="18" charset="0"/>
                <a:cs typeface="Times New Roman" panose="02020603050405020304" pitchFamily="18" charset="0"/>
              </a:rPr>
              <a:t>Good testing = better teaching + better learning.</a:t>
            </a:r>
            <a:endParaRPr lang="fr-FR" sz="1600" kern="100" dirty="0">
              <a:effectLst/>
              <a:latin typeface="Calibri" panose="020F0502020204030204" pitchFamily="34"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2263112423"/>
      </p:ext>
    </p:extLst>
  </p:cSld>
  <p:clrMapOvr>
    <a:masterClrMapping/>
  </p:clrMapOvr>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Direction Ion">
  <a:themeElements>
    <a:clrScheme name="Direction Ion">
      <a:dk1>
        <a:sysClr val="windowText" lastClr="000000"/>
      </a:dk1>
      <a:lt1>
        <a:sysClr val="window" lastClr="FFFFFF"/>
      </a:lt1>
      <a:dk2>
        <a:srgbClr val="3B3059"/>
      </a:dk2>
      <a:lt2>
        <a:srgbClr val="EBEBEB"/>
      </a:lt2>
      <a:accent1>
        <a:srgbClr val="B31166"/>
      </a:accent1>
      <a:accent2>
        <a:srgbClr val="E33D6F"/>
      </a:accent2>
      <a:accent3>
        <a:srgbClr val="E45F3C"/>
      </a:accent3>
      <a:accent4>
        <a:srgbClr val="E9943A"/>
      </a:accent4>
      <a:accent5>
        <a:srgbClr val="9B6BF2"/>
      </a:accent5>
      <a:accent6>
        <a:srgbClr val="D53DD0"/>
      </a:accent6>
      <a:hlink>
        <a:srgbClr val="8F8F8F"/>
      </a:hlink>
      <a:folHlink>
        <a:srgbClr val="A5A5A5"/>
      </a:folHlink>
    </a:clrScheme>
    <a:fontScheme name="Direction Ion">
      <a:majorFont>
        <a:latin typeface="Century Gothic" panose="020B0502020202020204"/>
        <a:ea typeface=""/>
        <a:cs typeface=""/>
        <a:font script="Jpan" typeface="メイリオ"/>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entury Gothic" panose="020B0502020202020204"/>
        <a:ea typeface=""/>
        <a:cs typeface=""/>
        <a:font script="Jpan" typeface="メイリオ"/>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Direction Ion">
      <a:fillStyleLst>
        <a:solidFill>
          <a:schemeClr val="phClr"/>
        </a:solidFill>
        <a:gradFill rotWithShape="1">
          <a:gsLst>
            <a:gs pos="0">
              <a:schemeClr val="phClr">
                <a:tint val="64000"/>
                <a:lumMod val="118000"/>
              </a:schemeClr>
            </a:gs>
            <a:gs pos="100000">
              <a:schemeClr val="phClr">
                <a:tint val="92000"/>
                <a:alpha val="100000"/>
                <a:lumMod val="110000"/>
              </a:schemeClr>
            </a:gs>
          </a:gsLst>
          <a:lin ang="5400000" scaled="0"/>
        </a:gradFill>
        <a:gradFill rotWithShape="1">
          <a:gsLst>
            <a:gs pos="0">
              <a:schemeClr val="phClr">
                <a:tint val="98000"/>
                <a:lumMod val="114000"/>
              </a:schemeClr>
            </a:gs>
            <a:gs pos="100000">
              <a:schemeClr val="phClr">
                <a:shade val="90000"/>
                <a:lumMod val="84000"/>
              </a:schemeClr>
            </a:gs>
          </a:gsLst>
          <a:lin ang="5400000" scaled="0"/>
        </a:gradFill>
      </a:fillStyleLst>
      <a:lnStyleLst>
        <a:ln w="9525" cap="rnd" cmpd="sng" algn="ctr">
          <a:solidFill>
            <a:schemeClr val="phClr"/>
          </a:solidFill>
          <a:prstDash val="solid"/>
        </a:ln>
        <a:ln w="19050" cap="rnd" cmpd="sng" algn="ctr">
          <a:solidFill>
            <a:schemeClr val="phClr"/>
          </a:solidFill>
          <a:prstDash val="solid"/>
        </a:ln>
        <a:ln w="28575" cap="rnd" cmpd="sng" algn="ctr">
          <a:solidFill>
            <a:schemeClr val="phClr"/>
          </a:solidFill>
          <a:prstDash val="solid"/>
        </a:ln>
      </a:lnStyleLst>
      <a:effectStyleLst>
        <a:effectStyle>
          <a:effectLst/>
        </a:effectStyle>
        <a:effectStyle>
          <a:effectLst>
            <a:outerShdw blurRad="38100" dist="25400" dir="5400000" rotWithShape="0">
              <a:srgbClr val="000000">
                <a:alpha val="45000"/>
              </a:srgbClr>
            </a:outerShdw>
          </a:effectLst>
        </a:effectStyle>
        <a:effectStyle>
          <a:effectLst>
            <a:outerShdw blurRad="63500" dist="38100" dir="5400000" rotWithShape="0">
              <a:srgbClr val="000000">
                <a:alpha val="60000"/>
              </a:srgbClr>
            </a:outerShdw>
          </a:effectLst>
          <a:scene3d>
            <a:camera prst="orthographicFront">
              <a:rot lat="0" lon="0" rev="0"/>
            </a:camera>
            <a:lightRig rig="threePt" dir="tl"/>
          </a:scene3d>
          <a:sp3d prstMaterial="plastic">
            <a:bevelT w="0" h="0"/>
          </a:sp3d>
        </a:effectStyle>
      </a:effectStyleLst>
      <a:bgFillStyleLst>
        <a:solidFill>
          <a:schemeClr val="phClr"/>
        </a:solidFill>
        <a:gradFill rotWithShape="1">
          <a:gsLst>
            <a:gs pos="0">
              <a:schemeClr val="phClr">
                <a:tint val="98000"/>
                <a:hueMod val="124000"/>
                <a:satMod val="148000"/>
                <a:lumMod val="124000"/>
              </a:schemeClr>
            </a:gs>
            <a:gs pos="100000">
              <a:schemeClr val="phClr">
                <a:shade val="76000"/>
                <a:hueMod val="89000"/>
                <a:satMod val="164000"/>
                <a:lumMod val="56000"/>
              </a:schemeClr>
            </a:gs>
          </a:gsLst>
          <a:path path="circle">
            <a:fillToRect l="45000" t="65000" r="125000" b="100000"/>
          </a:path>
        </a:gradFill>
        <a:blipFill rotWithShape="1">
          <a:blip xmlns:r="http://schemas.openxmlformats.org/officeDocument/2006/relationships" r:embed="rId1">
            <a:duotone>
              <a:schemeClr val="phClr">
                <a:shade val="69000"/>
                <a:hueMod val="91000"/>
                <a:satMod val="164000"/>
                <a:lumMod val="74000"/>
              </a:schemeClr>
              <a:schemeClr val="phClr">
                <a:hueMod val="124000"/>
                <a:satMod val="140000"/>
                <a:lumMod val="142000"/>
              </a:schemeClr>
            </a:duotone>
          </a:blip>
          <a:stretch/>
        </a:blipFill>
      </a:bgFillStyleLst>
    </a:fmtScheme>
  </a:themeElements>
  <a:objectDefaults/>
  <a:extraClrSchemeLst/>
  <a:extLst>
    <a:ext uri="{05A4C25C-085E-4340-85A3-A5531E510DB2}">
      <thm15:themeFamily xmlns:thm15="http://schemas.microsoft.com/office/thememl/2012/main" name="Ion Boardroom" id="{FC33163D-4339-46B1-8EED-24C834239D99}" vid="{B8502691-933B-45FE-8764-BA278511EF27}"/>
    </a:ext>
  </a:extLst>
</a:theme>
</file>

<file path=ppt/theme/theme2.xml><?xml version="1.0" encoding="utf-8"?>
<a:theme xmlns:a="http://schemas.openxmlformats.org/drawingml/2006/main" name="Thème Offic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Ion Boardroom</Template>
  <TotalTime>79</TotalTime>
  <Words>546</Words>
  <Application>Microsoft Office PowerPoint</Application>
  <PresentationFormat>Grand écran</PresentationFormat>
  <Paragraphs>59</Paragraphs>
  <Slides>11</Slides>
  <Notes>0</Notes>
  <HiddenSlides>0</HiddenSlides>
  <MMClips>0</MMClips>
  <ScaleCrop>false</ScaleCrop>
  <HeadingPairs>
    <vt:vector size="6" baseType="variant">
      <vt:variant>
        <vt:lpstr>Polices utilisées</vt:lpstr>
      </vt:variant>
      <vt:variant>
        <vt:i4>7</vt:i4>
      </vt:variant>
      <vt:variant>
        <vt:lpstr>Thème</vt:lpstr>
      </vt:variant>
      <vt:variant>
        <vt:i4>1</vt:i4>
      </vt:variant>
      <vt:variant>
        <vt:lpstr>Titres des diapositives</vt:lpstr>
      </vt:variant>
      <vt:variant>
        <vt:i4>11</vt:i4>
      </vt:variant>
    </vt:vector>
  </HeadingPairs>
  <TitlesOfParts>
    <vt:vector size="19" baseType="lpstr">
      <vt:lpstr>Arial</vt:lpstr>
      <vt:lpstr>Bahnschrift SemiCondensed</vt:lpstr>
      <vt:lpstr>Calibri</vt:lpstr>
      <vt:lpstr>Cambria</vt:lpstr>
      <vt:lpstr>Century Gothic</vt:lpstr>
      <vt:lpstr>Times New Roman</vt:lpstr>
      <vt:lpstr>Wingdings 3</vt:lpstr>
      <vt:lpstr>Direction Ion</vt:lpstr>
      <vt:lpstr>Présentation PowerPoint</vt:lpstr>
      <vt:lpstr>Introduction</vt:lpstr>
      <vt:lpstr>Key concepts</vt:lpstr>
      <vt:lpstr>Présentation PowerPoint</vt:lpstr>
      <vt:lpstr>Présentation PowerPoint</vt:lpstr>
      <vt:lpstr>Présentation PowerPoint</vt:lpstr>
      <vt:lpstr>Présentation PowerPoint</vt:lpstr>
      <vt:lpstr>       PRINCIPLES OF A GOOD TEST </vt:lpstr>
      <vt:lpstr>Présentation PowerPoint</vt:lpstr>
      <vt:lpstr>Présentation PowerPoint</vt:lpstr>
      <vt:lpstr>Présentation PowerPoint</vt:lpstr>
    </vt:vector>
  </TitlesOfParts>
  <Company>WZT</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TOPIC: Testing successfully in ELT</dc:title>
  <dc:creator>ACER ASPIRE E15</dc:creator>
  <cp:lastModifiedBy>HP</cp:lastModifiedBy>
  <cp:revision>10</cp:revision>
  <dcterms:created xsi:type="dcterms:W3CDTF">2025-12-11T16:51:15Z</dcterms:created>
  <dcterms:modified xsi:type="dcterms:W3CDTF">2026-08-24T10:42:50Z</dcterms:modified>
</cp:coreProperties>
</file>