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Lst>
  <p:notesMasterIdLst>
    <p:notesMasterId r:id="rId13"/>
  </p:notesMasterIdLst>
  <p:sldIdLst>
    <p:sldId id="275" r:id="rId2"/>
    <p:sldId id="259" r:id="rId3"/>
    <p:sldId id="264" r:id="rId4"/>
    <p:sldId id="273" r:id="rId5"/>
    <p:sldId id="260" r:id="rId6"/>
    <p:sldId id="268" r:id="rId7"/>
    <p:sldId id="269" r:id="rId8"/>
    <p:sldId id="267" r:id="rId9"/>
    <p:sldId id="261" r:id="rId10"/>
    <p:sldId id="271" r:id="rId11"/>
    <p:sldId id="262"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4B1156A-380E-4F78-BDF5-A606A8083BF9}" styleName="Style moyen 4 - Accentuation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7178E2-5703-465E-B918-AD55F5672C61}" type="datetimeFigureOut">
              <a:rPr lang="fr-FR" smtClean="0"/>
              <a:t>22/08/2026</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1CCF58-D8DC-4126-9E4E-72381CA2AF0F}" type="slidenum">
              <a:rPr lang="fr-FR" smtClean="0"/>
              <a:t>‹N°›</a:t>
            </a:fld>
            <a:endParaRPr lang="fr-FR"/>
          </a:p>
        </p:txBody>
      </p:sp>
    </p:spTree>
    <p:extLst>
      <p:ext uri="{BB962C8B-B14F-4D97-AF65-F5344CB8AC3E}">
        <p14:creationId xmlns:p14="http://schemas.microsoft.com/office/powerpoint/2010/main" val="1260712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411CCF58-D8DC-4126-9E4E-72381CA2AF0F}" type="slidenum">
              <a:rPr lang="fr-FR" smtClean="0"/>
              <a:t>6</a:t>
            </a:fld>
            <a:endParaRPr lang="fr-FR"/>
          </a:p>
        </p:txBody>
      </p:sp>
    </p:spTree>
    <p:extLst>
      <p:ext uri="{BB962C8B-B14F-4D97-AF65-F5344CB8AC3E}">
        <p14:creationId xmlns:p14="http://schemas.microsoft.com/office/powerpoint/2010/main" val="37894587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A180A8E-4668-486A-95D0-DBD6BDD7C43F}"/>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2">
            <a:extLst>
              <a:ext uri="{FF2B5EF4-FFF2-40B4-BE49-F238E27FC236}">
                <a16:creationId xmlns:a16="http://schemas.microsoft.com/office/drawing/2014/main" id="{1CBB8E81-5147-5506-5F4B-DBC0E7AF26E1}"/>
              </a:ext>
              <a:ext uri="{C183D7F6-B498-43B3-948B-1728B52AA6E4}">
                <adec:decorative xmlns:adec="http://schemas.microsoft.com/office/drawing/2017/decorative" val="1"/>
              </a:ext>
            </a:extLst>
          </p:cNvPr>
          <p:cNvCxnSpPr>
            <a:cxnSpLocks/>
          </p:cNvCxnSpPr>
          <p:nvPr/>
        </p:nvCxnSpPr>
        <p:spPr>
          <a:xfrm>
            <a:off x="8629650" y="637890"/>
            <a:ext cx="0" cy="557241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4852B95-CFB8-EEBE-3973-7363B361118A}"/>
              </a:ext>
              <a:ext uri="{C183D7F6-B498-43B3-948B-1728B52AA6E4}">
                <adec:decorative xmlns:adec="http://schemas.microsoft.com/office/drawing/2017/decorative" val="1"/>
              </a:ext>
            </a:extLst>
          </p:cNvPr>
          <p:cNvCxnSpPr>
            <a:cxnSpLocks/>
          </p:cNvCxnSpPr>
          <p:nvPr/>
        </p:nvCxnSpPr>
        <p:spPr>
          <a:xfrm>
            <a:off x="522249" y="768924"/>
            <a:ext cx="0" cy="480060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F1A205B3-F30A-B2B0-2AFF-593443D32773}"/>
              </a:ext>
              <a:ext uri="{C183D7F6-B498-43B3-948B-1728B52AA6E4}">
                <adec:decorative xmlns:adec="http://schemas.microsoft.com/office/drawing/2017/decorative" val="0"/>
              </a:ext>
            </a:extLst>
          </p:cNvPr>
          <p:cNvSpPr>
            <a:spLocks noGrp="1"/>
          </p:cNvSpPr>
          <p:nvPr>
            <p:ph type="pic" sz="quarter" idx="14" hasCustomPrompt="1"/>
          </p:nvPr>
        </p:nvSpPr>
        <p:spPr>
          <a:xfrm>
            <a:off x="4127898" y="1354138"/>
            <a:ext cx="3992165" cy="448151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685800" y="831992"/>
            <a:ext cx="4423410" cy="4258956"/>
          </a:xfrm>
          <a:solidFill>
            <a:schemeClr val="bg2"/>
          </a:solidFill>
        </p:spPr>
        <p:txBody>
          <a:bodyPr lIns="182880" rIns="228600" bIns="91440" anchor="b">
            <a:normAutofit/>
          </a:bodyPr>
          <a:lstStyle>
            <a:lvl1pPr algn="r">
              <a:lnSpc>
                <a:spcPct val="80000"/>
              </a:lnSpc>
              <a:defRPr sz="5400">
                <a:solidFill>
                  <a:schemeClr val="accent1"/>
                </a:solidFill>
              </a:defRPr>
            </a:lvl1pPr>
          </a:lstStyle>
          <a:p>
            <a:r>
              <a:rPr lang="fr-FR"/>
              <a:t>Modifiez le style du titre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454073" y="5372810"/>
            <a:ext cx="1773710" cy="909119"/>
          </a:xfrm>
          <a:solidFill>
            <a:schemeClr val="bg2"/>
          </a:solidFill>
        </p:spPr>
        <p:txBody>
          <a:bodyPr vert="horz" lIns="91440" tIns="45720" rIns="91440" bIns="45720" rtlCol="0" anchor="b">
            <a:normAutofit/>
          </a:bodyPr>
          <a:lstStyle>
            <a:lvl1pPr marL="0" indent="0">
              <a:lnSpc>
                <a:spcPct val="100000"/>
              </a:lnSpc>
              <a:buNone/>
              <a:defRPr lang="en-US" sz="1200" cap="all" baseline="0" dirty="0">
                <a:solidFill>
                  <a:schemeClr val="accent3">
                    <a:lumMod val="75000"/>
                  </a:schemeClr>
                </a:solidFill>
                <a:latin typeface="+mj-lt"/>
              </a:defRPr>
            </a:lvl1pPr>
          </a:lstStyle>
          <a:p>
            <a:pPr lvl="0"/>
            <a:r>
              <a:rPr lang="fr-FR"/>
              <a:t>Modifiez le style des sous-titres du masque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7160647" y="612252"/>
            <a:ext cx="1552798" cy="518965"/>
          </a:xfrm>
          <a:solidFill>
            <a:schemeClr val="bg2"/>
          </a:solidFill>
        </p:spPr>
        <p:txBody>
          <a:bodyPr anchor="t"/>
          <a:lstStyle>
            <a:lvl1pPr algn="r">
              <a:defRPr sz="788"/>
            </a:lvl1pPr>
          </a:lstStyle>
          <a:p>
            <a:endParaRPr lang="fr-BE"/>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rot="5400000">
            <a:off x="8020021" y="5275576"/>
            <a:ext cx="1223795" cy="273844"/>
          </a:xfrm>
          <a:solidFill>
            <a:schemeClr val="bg2"/>
          </a:solidFill>
        </p:spPr>
        <p:txBody>
          <a:bodyPr rIns="182880"/>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xfrm>
            <a:off x="8401050" y="6029867"/>
            <a:ext cx="346079" cy="365125"/>
          </a:xfrm>
          <a:solidFill>
            <a:schemeClr val="bg2"/>
          </a:solidFill>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408826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240" y="265729"/>
            <a:ext cx="8235853" cy="1325563"/>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2240" y="1736177"/>
            <a:ext cx="8235853" cy="4198867"/>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894786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8627171" y="1090398"/>
            <a:ext cx="0" cy="4396003"/>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13" name="Picture Placeholder 12">
            <a:extLst>
              <a:ext uri="{FF2B5EF4-FFF2-40B4-BE49-F238E27FC236}">
                <a16:creationId xmlns:a16="http://schemas.microsoft.com/office/drawing/2014/main" id="{FD120947-D69A-84F3-7617-0239E8E5C7F8}"/>
              </a:ext>
              <a:ext uri="{C183D7F6-B498-43B3-948B-1728B52AA6E4}">
                <adec:decorative xmlns:adec="http://schemas.microsoft.com/office/drawing/2017/decorative" val="0"/>
              </a:ext>
            </a:extLst>
          </p:cNvPr>
          <p:cNvSpPr>
            <a:spLocks noGrp="1"/>
          </p:cNvSpPr>
          <p:nvPr>
            <p:ph type="pic" sz="quarter" idx="13" hasCustomPrompt="1"/>
          </p:nvPr>
        </p:nvSpPr>
        <p:spPr>
          <a:xfrm>
            <a:off x="-593" y="1371600"/>
            <a:ext cx="5029794" cy="54864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3100387" y="685800"/>
            <a:ext cx="4780253" cy="2743201"/>
          </a:xfrm>
          <a:solidFill>
            <a:schemeClr val="bg2"/>
          </a:solidFill>
        </p:spPr>
        <p:txBody>
          <a:bodyPr vert="horz" lIns="182880" tIns="45720" rIns="91440" bIns="91440" rtlCol="0" anchor="b">
            <a:normAutofit/>
          </a:bodyPr>
          <a:lstStyle>
            <a:lvl1pPr>
              <a:lnSpc>
                <a:spcPct val="80000"/>
              </a:lnSpc>
              <a:defRPr lang="en-US" sz="5100" dirty="0">
                <a:solidFill>
                  <a:schemeClr val="accent1"/>
                </a:solidFill>
              </a:defRPr>
            </a:lvl1pPr>
          </a:lstStyle>
          <a:p>
            <a:pPr lvl="0"/>
            <a:r>
              <a:rPr lang="fr-FR"/>
              <a:t>Modifiez le style du titre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5625343" y="5570290"/>
            <a:ext cx="3086099" cy="699518"/>
          </a:xfrm>
        </p:spPr>
        <p:txBody>
          <a:bodyPr vert="horz" lIns="91440" tIns="45720" rIns="91440" bIns="45720" rtlCol="0" anchor="b">
            <a:normAutofit/>
          </a:bodyPr>
          <a:lstStyle>
            <a:lvl1pPr marL="0" indent="0" algn="r">
              <a:buNone/>
              <a:defRPr lang="en-US" sz="1200" cap="all" baseline="0" dirty="0">
                <a:solidFill>
                  <a:schemeClr val="accent3">
                    <a:lumMod val="75000"/>
                  </a:schemeClr>
                </a:solidFill>
                <a:latin typeface="+mj-lt"/>
              </a:defRPr>
            </a:lvl1pPr>
          </a:lstStyle>
          <a:p>
            <a:pPr lvl="0"/>
            <a:r>
              <a:rPr lang="fr-FR"/>
              <a:t>Modifiez le style des sous-titres du masque</a:t>
            </a:r>
            <a:endParaRPr lang="en-US" dirty="0"/>
          </a:p>
        </p:txBody>
      </p:sp>
      <p:sp>
        <p:nvSpPr>
          <p:cNvPr id="6" name="Slide Number Placeholder 5">
            <a:extLst>
              <a:ext uri="{FF2B5EF4-FFF2-40B4-BE49-F238E27FC236}">
                <a16:creationId xmlns:a16="http://schemas.microsoft.com/office/drawing/2014/main" id="{B945FE83-3A40-27CC-D68D-E889297B8CA2}"/>
              </a:ext>
            </a:extLst>
          </p:cNvPr>
          <p:cNvSpPr>
            <a:spLocks noGrp="1"/>
          </p:cNvSpPr>
          <p:nvPr>
            <p:ph type="sldNum" sz="quarter" idx="14"/>
          </p:nvPr>
        </p:nvSpPr>
        <p:spPr>
          <a:xfrm>
            <a:off x="109287" y="508085"/>
            <a:ext cx="322029" cy="365125"/>
          </a:xfrm>
          <a:noFill/>
        </p:spPr>
        <p:txBody>
          <a:bodyPr/>
          <a:lstStyle/>
          <a:p>
            <a:fld id="{CF4668DC-857F-487D-BFFA-8C0CA5037977}" type="slidenum">
              <a:rPr lang="fr-BE" smtClean="0"/>
              <a:pPr/>
              <a:t>‹N°›</a:t>
            </a:fld>
            <a:endParaRPr lang="fr-BE"/>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xfrm>
            <a:off x="452747" y="508085"/>
            <a:ext cx="902490" cy="365125"/>
          </a:xfrm>
          <a:solidFill>
            <a:schemeClr val="bg2"/>
          </a:solidFill>
        </p:spPr>
        <p:txBody>
          <a:bodyPr/>
          <a:lstStyle>
            <a:lvl1pPr algn="l">
              <a:defRPr/>
            </a:lvl1pPr>
          </a:lstStyle>
          <a:p>
            <a:fld id="{AA309A6D-C09C-4548-B29A-6CF363A7E532}" type="datetimeFigureOut">
              <a:rPr lang="fr-FR" smtClean="0"/>
              <a:pPr/>
              <a:t>22/08/2026</a:t>
            </a:fld>
            <a:endParaRPr lang="fr-BE"/>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7600952" y="612063"/>
            <a:ext cx="1115472" cy="478334"/>
          </a:xfrm>
          <a:solidFill>
            <a:schemeClr val="bg2"/>
          </a:solidFill>
        </p:spPr>
        <p:txBody>
          <a:bodyPr anchor="t"/>
          <a:lstStyle>
            <a:lvl1pPr algn="r">
              <a:defRPr sz="788"/>
            </a:lvl1pPr>
          </a:lstStyle>
          <a:p>
            <a:endParaRPr lang="fr-BE"/>
          </a:p>
        </p:txBody>
      </p:sp>
    </p:spTree>
    <p:extLst>
      <p:ext uri="{BB962C8B-B14F-4D97-AF65-F5344CB8AC3E}">
        <p14:creationId xmlns:p14="http://schemas.microsoft.com/office/powerpoint/2010/main" val="2496943809"/>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C4281C-DEF6-4D7C-EC36-131C16834D55}"/>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Connector 7">
            <a:extLst>
              <a:ext uri="{FF2B5EF4-FFF2-40B4-BE49-F238E27FC236}">
                <a16:creationId xmlns:a16="http://schemas.microsoft.com/office/drawing/2014/main" id="{9B7AE09E-7342-F8D6-76B9-3191D2C214A6}"/>
              </a:ext>
              <a:ext uri="{C183D7F6-B498-43B3-948B-1728B52AA6E4}">
                <adec:decorative xmlns:adec="http://schemas.microsoft.com/office/drawing/2017/decorative" val="1"/>
              </a:ext>
            </a:extLst>
          </p:cNvPr>
          <p:cNvCxnSpPr>
            <a:cxnSpLocks/>
          </p:cNvCxnSpPr>
          <p:nvPr/>
        </p:nvCxnSpPr>
        <p:spPr>
          <a:xfrm>
            <a:off x="8627171" y="1033580"/>
            <a:ext cx="0" cy="480029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07B916-0B90-35E7-AFFD-50AAA1ED4584}"/>
              </a:ext>
            </a:extLst>
          </p:cNvPr>
          <p:cNvSpPr>
            <a:spLocks noGrp="1"/>
          </p:cNvSpPr>
          <p:nvPr>
            <p:ph type="ctrTitle"/>
          </p:nvPr>
        </p:nvSpPr>
        <p:spPr>
          <a:xfrm>
            <a:off x="102869" y="338328"/>
            <a:ext cx="6126480" cy="4462272"/>
          </a:xfrm>
          <a:noFill/>
        </p:spPr>
        <p:txBody>
          <a:bodyPr vert="horz" lIns="91440" tIns="45720" rIns="91440" bIns="137160" rtlCol="0" anchor="t">
            <a:normAutofit/>
          </a:bodyPr>
          <a:lstStyle>
            <a:lvl1pPr>
              <a:lnSpc>
                <a:spcPct val="80000"/>
              </a:lnSpc>
              <a:defRPr lang="en-US" sz="7200" spc="-75" baseline="0" dirty="0">
                <a:solidFill>
                  <a:schemeClr val="accent1"/>
                </a:solidFill>
              </a:defRPr>
            </a:lvl1pPr>
          </a:lstStyle>
          <a:p>
            <a:pPr lvl="0"/>
            <a:r>
              <a:rPr lang="fr-FR"/>
              <a:t>Modifiez le style du titre</a:t>
            </a:r>
            <a:endParaRPr lang="en-US" dirty="0"/>
          </a:p>
        </p:txBody>
      </p:sp>
      <p:sp>
        <p:nvSpPr>
          <p:cNvPr id="3" name="Subtitle 2">
            <a:extLst>
              <a:ext uri="{FF2B5EF4-FFF2-40B4-BE49-F238E27FC236}">
                <a16:creationId xmlns:a16="http://schemas.microsoft.com/office/drawing/2014/main" id="{926AEA00-2D64-E177-C13E-F879B49AC353}"/>
              </a:ext>
            </a:extLst>
          </p:cNvPr>
          <p:cNvSpPr>
            <a:spLocks noGrp="1"/>
          </p:cNvSpPr>
          <p:nvPr>
            <p:ph type="subTitle" idx="1"/>
          </p:nvPr>
        </p:nvSpPr>
        <p:spPr>
          <a:xfrm>
            <a:off x="6400800" y="4754729"/>
            <a:ext cx="2313331" cy="1080302"/>
          </a:xfrm>
          <a:solidFill>
            <a:schemeClr val="bg2"/>
          </a:solidFill>
        </p:spPr>
        <p:txBody>
          <a:bodyPr vert="horz" lIns="91440" tIns="45720" rIns="91440" bIns="45720" rtlCol="0" anchor="b">
            <a:normAutofit/>
          </a:bodyPr>
          <a:lstStyle>
            <a:lvl1pPr marL="0" indent="0" algn="r">
              <a:buNone/>
              <a:defRPr lang="en-US" sz="1200" cap="all" spc="75" baseline="0" dirty="0">
                <a:solidFill>
                  <a:schemeClr val="accent5"/>
                </a:solidFill>
                <a:latin typeface="+mj-lt"/>
              </a:defRPr>
            </a:lvl1pPr>
          </a:lstStyle>
          <a:p>
            <a:pPr lvl="0"/>
            <a:r>
              <a:rPr lang="fr-FR"/>
              <a:t>Modifiez le style des sous-titres du masque</a:t>
            </a:r>
            <a:endParaRPr lang="en-US" dirty="0"/>
          </a:p>
        </p:txBody>
      </p:sp>
      <p:sp>
        <p:nvSpPr>
          <p:cNvPr id="5" name="Footer Placeholder 4">
            <a:extLst>
              <a:ext uri="{FF2B5EF4-FFF2-40B4-BE49-F238E27FC236}">
                <a16:creationId xmlns:a16="http://schemas.microsoft.com/office/drawing/2014/main" id="{4098519F-6576-5C5F-82CA-E9D93EB8AD91}"/>
              </a:ext>
            </a:extLst>
          </p:cNvPr>
          <p:cNvSpPr>
            <a:spLocks noGrp="1"/>
          </p:cNvSpPr>
          <p:nvPr>
            <p:ph type="ftr" sz="quarter" idx="11"/>
          </p:nvPr>
        </p:nvSpPr>
        <p:spPr>
          <a:xfrm>
            <a:off x="6858001" y="447580"/>
            <a:ext cx="1858424" cy="586001"/>
          </a:xfrm>
          <a:noFill/>
        </p:spPr>
        <p:txBody>
          <a:bodyPr/>
          <a:lstStyle>
            <a:lvl1pPr algn="r">
              <a:defRPr sz="788"/>
            </a:lvl1pPr>
          </a:lstStyle>
          <a:p>
            <a:endParaRPr lang="fr-BE"/>
          </a:p>
        </p:txBody>
      </p:sp>
      <p:sp>
        <p:nvSpPr>
          <p:cNvPr id="4" name="Date Placeholder 3">
            <a:extLst>
              <a:ext uri="{FF2B5EF4-FFF2-40B4-BE49-F238E27FC236}">
                <a16:creationId xmlns:a16="http://schemas.microsoft.com/office/drawing/2014/main" id="{F8C94BB4-778E-86AE-EEFF-88EE621D2809}"/>
              </a:ext>
            </a:extLst>
          </p:cNvPr>
          <p:cNvSpPr>
            <a:spLocks noGrp="1"/>
          </p:cNvSpPr>
          <p:nvPr>
            <p:ph type="dt" sz="half" idx="10"/>
          </p:nvPr>
        </p:nvSpPr>
        <p:spPr>
          <a:noFill/>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758D55B4-EFB5-E5DE-2242-A16C643CABC8}"/>
              </a:ext>
            </a:extLst>
          </p:cNvPr>
          <p:cNvSpPr>
            <a:spLocks noGrp="1"/>
          </p:cNvSpPr>
          <p:nvPr>
            <p:ph type="sldNum" sz="quarter" idx="12"/>
          </p:nvPr>
        </p:nvSpPr>
        <p:spPr>
          <a:noFill/>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89120984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re de secti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3069F5-8FDE-3652-E906-3619BF9A5D95}"/>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accent1"/>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B286"/>
              </a:solidFill>
            </a:endParaRPr>
          </a:p>
        </p:txBody>
      </p:sp>
      <p:cxnSp>
        <p:nvCxnSpPr>
          <p:cNvPr id="8" name="Straight Connector 7">
            <a:extLst>
              <a:ext uri="{FF2B5EF4-FFF2-40B4-BE49-F238E27FC236}">
                <a16:creationId xmlns:a16="http://schemas.microsoft.com/office/drawing/2014/main" id="{7F3E913D-4F8E-6F1A-DB89-A9E5CB7D266C}"/>
              </a:ext>
              <a:ext uri="{C183D7F6-B498-43B3-948B-1728B52AA6E4}">
                <adec:decorative xmlns:adec="http://schemas.microsoft.com/office/drawing/2017/decorative" val="1"/>
              </a:ext>
            </a:extLst>
          </p:cNvPr>
          <p:cNvCxnSpPr>
            <a:cxnSpLocks/>
          </p:cNvCxnSpPr>
          <p:nvPr/>
        </p:nvCxnSpPr>
        <p:spPr>
          <a:xfrm flipH="1">
            <a:off x="694723" y="6172185"/>
            <a:ext cx="7745068" cy="0"/>
          </a:xfrm>
          <a:prstGeom prst="line">
            <a:avLst/>
          </a:prstGeom>
          <a:ln w="12700">
            <a:solidFill>
              <a:schemeClr val="bg2">
                <a:alpha val="47000"/>
              </a:schemeClr>
            </a:solidFill>
          </a:ln>
        </p:spPr>
        <p:style>
          <a:lnRef idx="1">
            <a:schemeClr val="accent1"/>
          </a:lnRef>
          <a:fillRef idx="0">
            <a:schemeClr val="accent1"/>
          </a:fillRef>
          <a:effectRef idx="0">
            <a:schemeClr val="accent1"/>
          </a:effectRef>
          <a:fontRef idx="minor">
            <a:schemeClr val="tx1"/>
          </a:fontRef>
        </p:style>
      </p:cxnSp>
      <p:sp>
        <p:nvSpPr>
          <p:cNvPr id="9" name="Title 8">
            <a:extLst>
              <a:ext uri="{FF2B5EF4-FFF2-40B4-BE49-F238E27FC236}">
                <a16:creationId xmlns:a16="http://schemas.microsoft.com/office/drawing/2014/main" id="{15478846-46FB-2BEE-98D6-C903223E25CA}"/>
              </a:ext>
            </a:extLst>
          </p:cNvPr>
          <p:cNvSpPr>
            <a:spLocks noGrp="1"/>
          </p:cNvSpPr>
          <p:nvPr>
            <p:ph type="title" hasCustomPrompt="1"/>
          </p:nvPr>
        </p:nvSpPr>
        <p:spPr>
          <a:xfrm>
            <a:off x="96012" y="365761"/>
            <a:ext cx="8651093" cy="5525653"/>
          </a:xfrm>
          <a:noFill/>
        </p:spPr>
        <p:txBody>
          <a:bodyPr anchor="t">
            <a:normAutofit/>
          </a:bodyPr>
          <a:lstStyle>
            <a:lvl1pPr>
              <a:defRPr sz="8625" baseline="0">
                <a:ln>
                  <a:solidFill>
                    <a:schemeClr val="bg1"/>
                  </a:solidFill>
                </a:ln>
                <a:solidFill>
                  <a:schemeClr val="accent1"/>
                </a:solidFill>
              </a:defRPr>
            </a:lvl1pPr>
          </a:lstStyle>
          <a:p>
            <a:r>
              <a:rPr lang="en-US" dirty="0"/>
              <a:t>Section Header</a:t>
            </a:r>
          </a:p>
        </p:txBody>
      </p:sp>
      <p:sp>
        <p:nvSpPr>
          <p:cNvPr id="5" name="Footer Placeholder 4">
            <a:extLst>
              <a:ext uri="{FF2B5EF4-FFF2-40B4-BE49-F238E27FC236}">
                <a16:creationId xmlns:a16="http://schemas.microsoft.com/office/drawing/2014/main" id="{37A8544F-8D58-BFED-5A2B-2F718BA6F4F4}"/>
              </a:ext>
            </a:extLst>
          </p:cNvPr>
          <p:cNvSpPr>
            <a:spLocks noGrp="1"/>
          </p:cNvSpPr>
          <p:nvPr>
            <p:ph type="ftr" sz="quarter" idx="11"/>
          </p:nvPr>
        </p:nvSpPr>
        <p:spPr>
          <a:solidFill>
            <a:schemeClr val="accent1"/>
          </a:solidFill>
        </p:spPr>
        <p:txBody>
          <a:bodyPr/>
          <a:lstStyle>
            <a:lvl1pPr>
              <a:defRPr>
                <a:solidFill>
                  <a:schemeClr val="bg1"/>
                </a:solidFill>
              </a:defRPr>
            </a:lvl1pPr>
          </a:lstStyle>
          <a:p>
            <a:endParaRPr lang="fr-BE"/>
          </a:p>
        </p:txBody>
      </p:sp>
      <p:sp>
        <p:nvSpPr>
          <p:cNvPr id="4" name="Date Placeholder 3">
            <a:extLst>
              <a:ext uri="{FF2B5EF4-FFF2-40B4-BE49-F238E27FC236}">
                <a16:creationId xmlns:a16="http://schemas.microsoft.com/office/drawing/2014/main" id="{AB70139D-4890-4E0D-B3FD-098A02AB4ADF}"/>
              </a:ext>
            </a:extLst>
          </p:cNvPr>
          <p:cNvSpPr>
            <a:spLocks noGrp="1"/>
          </p:cNvSpPr>
          <p:nvPr>
            <p:ph type="dt" sz="half" idx="10"/>
          </p:nvPr>
        </p:nvSpPr>
        <p:spPr>
          <a:solidFill>
            <a:schemeClr val="accent1"/>
          </a:solidFill>
        </p:spPr>
        <p:txBody>
          <a:bodyPr/>
          <a:lstStyle>
            <a:lvl1pPr>
              <a:defRPr>
                <a:solidFill>
                  <a:schemeClr val="bg1"/>
                </a:solidFill>
              </a:defRPr>
            </a:lvl1p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BA1CD1DB-3989-A34F-B5F7-DF66E018CF83}"/>
              </a:ext>
            </a:extLst>
          </p:cNvPr>
          <p:cNvSpPr>
            <a:spLocks noGrp="1"/>
          </p:cNvSpPr>
          <p:nvPr>
            <p:ph type="sldNum" sz="quarter" idx="12"/>
          </p:nvPr>
        </p:nvSpPr>
        <p:spPr>
          <a:solidFill>
            <a:schemeClr val="accent1"/>
          </a:solidFill>
        </p:spPr>
        <p:txBody>
          <a:bodyPr/>
          <a:lstStyle>
            <a:lvl1pPr>
              <a:defRPr>
                <a:solidFill>
                  <a:schemeClr val="bg1"/>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1555529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9143997"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8A4F"/>
              </a:solidFill>
            </a:endParaRPr>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H="1">
            <a:off x="991429" y="685800"/>
            <a:ext cx="7638221" cy="0"/>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3543303" y="2043904"/>
            <a:ext cx="5600698" cy="48140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rot="16200000">
            <a:off x="-1760309" y="3032185"/>
            <a:ext cx="5645423" cy="1870732"/>
          </a:xfrm>
          <a:solidFill>
            <a:schemeClr val="bg2">
              <a:lumMod val="90000"/>
            </a:schemeClr>
          </a:solidFill>
        </p:spPr>
        <p:txBody>
          <a:bodyPr vert="horz" lIns="91440" tIns="45720" rIns="91440" bIns="137160" rtlCol="0" anchor="t">
            <a:normAutofit/>
          </a:bodyPr>
          <a:lstStyle>
            <a:lvl1pPr>
              <a:defRPr lang="en-US" sz="9000" dirty="0">
                <a:solidFill>
                  <a:schemeClr val="accent2"/>
                </a:solidFill>
              </a:defRPr>
            </a:lvl1pPr>
          </a:lstStyle>
          <a:p>
            <a:pPr lvl="0"/>
            <a:r>
              <a:rPr lang="en-US" dirty="0"/>
              <a:t>Agenda</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39808" y="569843"/>
            <a:ext cx="1103244" cy="541698"/>
          </a:xfrm>
          <a:solidFill>
            <a:schemeClr val="bg2">
              <a:lumMod val="90000"/>
            </a:schemeClr>
          </a:solidFill>
        </p:spPr>
        <p:txBody>
          <a:bodyPr anchor="t"/>
          <a:lstStyle>
            <a:lvl1pPr algn="l">
              <a:defRPr sz="788"/>
            </a:lvl1pPr>
          </a:lstStyle>
          <a:p>
            <a:endParaRPr lang="fr-BE"/>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057649" y="2743202"/>
            <a:ext cx="4572001" cy="3467098"/>
          </a:xfrm>
        </p:spPr>
        <p:txBody>
          <a:bodyPr>
            <a:normAutofit/>
          </a:bodyPr>
          <a:lstStyle>
            <a:lvl1pPr marL="257175" indent="-257175">
              <a:buClr>
                <a:schemeClr val="accent2"/>
              </a:buClr>
              <a:buFont typeface="+mj-lt"/>
              <a:buAutoNum type="arabicPeriod"/>
              <a:defRPr sz="1350"/>
            </a:lvl1pPr>
            <a:lvl2pPr marL="600075" indent="-257175">
              <a:buClr>
                <a:schemeClr val="accent2"/>
              </a:buClr>
              <a:buFont typeface="+mj-lt"/>
              <a:buAutoNum type="arabicPeriod"/>
              <a:defRPr sz="1200"/>
            </a:lvl2pPr>
            <a:lvl3pPr marL="942975" indent="-257175">
              <a:buClr>
                <a:schemeClr val="accent2"/>
              </a:buClr>
              <a:buFont typeface="+mj-lt"/>
              <a:buAutoNum type="arabicPeriod"/>
              <a:defRPr sz="1050"/>
            </a:lvl3pPr>
            <a:lvl4pPr>
              <a:buClr>
                <a:schemeClr val="accent2"/>
              </a:buClr>
              <a:buFont typeface="+mj-lt"/>
              <a:buAutoNum type="arabicPeriod"/>
              <a:defRPr sz="900"/>
            </a:lvl4pPr>
            <a:lvl5pPr>
              <a:buClr>
                <a:schemeClr val="accent2"/>
              </a:buClr>
              <a:buFont typeface="+mj-lt"/>
              <a:buAutoNum type="arabicPeriod"/>
              <a:defRPr sz="9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425343" y="413627"/>
            <a:ext cx="942554" cy="545500"/>
          </a:xfrm>
          <a:solidFill>
            <a:schemeClr val="bg2">
              <a:lumMod val="90000"/>
            </a:schemeClr>
          </a:solidFill>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367897" y="413627"/>
            <a:ext cx="322029" cy="545500"/>
          </a:xfrm>
          <a:solidFill>
            <a:schemeClr val="bg2">
              <a:lumMod val="90000"/>
            </a:schemeClr>
          </a:solidFill>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277505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Agenda with Pictu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3CEDCC-8645-A5B4-D871-D690615124B2}"/>
              </a:ext>
              <a:ext uri="{C183D7F6-B498-43B3-948B-1728B52AA6E4}">
                <adec:decorative xmlns:adec="http://schemas.microsoft.com/office/drawing/2017/decorative" val="1"/>
              </a:ext>
            </a:extLst>
          </p:cNvPr>
          <p:cNvSpPr/>
          <p:nvPr/>
        </p:nvSpPr>
        <p:spPr>
          <a:xfrm>
            <a:off x="1" y="0"/>
            <a:ext cx="9143997"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8A4F"/>
              </a:solidFill>
            </a:endParaRPr>
          </a:p>
        </p:txBody>
      </p:sp>
      <p:sp>
        <p:nvSpPr>
          <p:cNvPr id="8" name="Rectangle 7">
            <a:extLst>
              <a:ext uri="{FF2B5EF4-FFF2-40B4-BE49-F238E27FC236}">
                <a16:creationId xmlns:a16="http://schemas.microsoft.com/office/drawing/2014/main" id="{CC2FAA59-861A-3F3D-3441-F663554088BE}"/>
              </a:ext>
              <a:ext uri="{C183D7F6-B498-43B3-948B-1728B52AA6E4}">
                <adec:decorative xmlns:adec="http://schemas.microsoft.com/office/drawing/2017/decorative" val="1"/>
              </a:ext>
            </a:extLst>
          </p:cNvPr>
          <p:cNvSpPr/>
          <p:nvPr/>
        </p:nvSpPr>
        <p:spPr>
          <a:xfrm>
            <a:off x="1028703" y="3415504"/>
            <a:ext cx="8115298" cy="34424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dirty="0"/>
          </a:p>
        </p:txBody>
      </p:sp>
      <p:cxnSp>
        <p:nvCxnSpPr>
          <p:cNvPr id="9" name="Straight Connector 8">
            <a:extLst>
              <a:ext uri="{FF2B5EF4-FFF2-40B4-BE49-F238E27FC236}">
                <a16:creationId xmlns:a16="http://schemas.microsoft.com/office/drawing/2014/main" id="{65A45860-DB3A-9EDB-7B6D-FBF1001212E9}"/>
              </a:ext>
              <a:ext uri="{C183D7F6-B498-43B3-948B-1728B52AA6E4}">
                <adec:decorative xmlns:adec="http://schemas.microsoft.com/office/drawing/2017/decorative" val="1"/>
              </a:ext>
            </a:extLst>
          </p:cNvPr>
          <p:cNvCxnSpPr>
            <a:cxnSpLocks/>
          </p:cNvCxnSpPr>
          <p:nvPr/>
        </p:nvCxnSpPr>
        <p:spPr>
          <a:xfrm flipV="1">
            <a:off x="8629650" y="1113182"/>
            <a:ext cx="0" cy="1704012"/>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9730" y="182881"/>
            <a:ext cx="5948169" cy="2238587"/>
          </a:xfrm>
          <a:noFill/>
        </p:spPr>
        <p:txBody>
          <a:bodyPr anchor="t">
            <a:normAutofit/>
          </a:bodyPr>
          <a:lstStyle>
            <a:lvl1pPr>
              <a:defRPr sz="9000" spc="-38" baseline="0">
                <a:solidFill>
                  <a:schemeClr val="accent2"/>
                </a:solidFill>
              </a:defRPr>
            </a:lvl1pPr>
          </a:lstStyle>
          <a:p>
            <a:r>
              <a:rPr lang="en-US" dirty="0"/>
              <a:t>Agenda</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353710" y="3840480"/>
            <a:ext cx="4907943" cy="2536466"/>
          </a:xfrm>
        </p:spPr>
        <p:txBody>
          <a:bodyPr>
            <a:normAutofit/>
          </a:bodyPr>
          <a:lstStyle>
            <a:lvl1pPr marL="257175" indent="-257175">
              <a:buClr>
                <a:schemeClr val="accent2"/>
              </a:buClr>
              <a:buFont typeface="+mj-lt"/>
              <a:buAutoNum type="arabicPeriod"/>
              <a:defRPr sz="1350"/>
            </a:lvl1pPr>
            <a:lvl2pPr marL="600075" indent="-257175">
              <a:buClr>
                <a:schemeClr val="accent2"/>
              </a:buClr>
              <a:buFont typeface="+mj-lt"/>
              <a:buAutoNum type="arabicPeriod"/>
              <a:defRPr sz="1200"/>
            </a:lvl2pPr>
            <a:lvl3pPr marL="942975" indent="-257175">
              <a:buClr>
                <a:schemeClr val="accent2"/>
              </a:buClr>
              <a:buFont typeface="+mj-lt"/>
              <a:buAutoNum type="arabicPeriod"/>
              <a:defRPr sz="1050"/>
            </a:lvl3pPr>
            <a:lvl4pPr>
              <a:buClr>
                <a:schemeClr val="accent2"/>
              </a:buClr>
              <a:buFont typeface="+mj-lt"/>
              <a:buAutoNum type="arabicPeriod"/>
              <a:defRPr sz="900"/>
            </a:lvl4pPr>
            <a:lvl5pPr>
              <a:buClr>
                <a:schemeClr val="accent2"/>
              </a:buClr>
              <a:buFont typeface="+mj-lt"/>
              <a:buAutoNum type="arabicPeriod"/>
              <a:defRPr sz="9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600958" y="612381"/>
            <a:ext cx="1113171" cy="479352"/>
          </a:xfrm>
          <a:noFill/>
        </p:spPr>
        <p:txBody>
          <a:bodyPr anchor="t"/>
          <a:lstStyle>
            <a:lvl1pPr algn="r">
              <a:defRPr sz="788"/>
            </a:lvl1p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450134" y="2756700"/>
            <a:ext cx="942554" cy="423823"/>
          </a:xfrm>
          <a:solidFill>
            <a:schemeClr val="bg2">
              <a:lumMod val="90000"/>
            </a:schemeClr>
          </a:solidFill>
        </p:spPr>
        <p:txBody>
          <a:bodyPr anchor="ctr"/>
          <a:lstStyle>
            <a:lvl1pPr algn="r">
              <a:defRPr/>
            </a:lvl1p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407908" y="2756700"/>
            <a:ext cx="322029" cy="423823"/>
          </a:xfrm>
          <a:solidFill>
            <a:schemeClr val="bg2">
              <a:lumMod val="90000"/>
            </a:schemeClr>
          </a:solidFill>
        </p:spPr>
        <p:txBody>
          <a:bodyPr/>
          <a:lstStyle/>
          <a:p>
            <a:fld id="{CF4668DC-857F-487D-BFFA-8C0CA5037977}" type="slidenum">
              <a:rPr lang="fr-BE" smtClean="0"/>
              <a:pPr/>
              <a:t>‹N°›</a:t>
            </a:fld>
            <a:endParaRPr lang="fr-BE"/>
          </a:p>
        </p:txBody>
      </p:sp>
      <p:sp>
        <p:nvSpPr>
          <p:cNvPr id="14" name="Picture Placeholder 13">
            <a:extLst>
              <a:ext uri="{FF2B5EF4-FFF2-40B4-BE49-F238E27FC236}">
                <a16:creationId xmlns:a16="http://schemas.microsoft.com/office/drawing/2014/main" id="{1DA62460-475C-38E7-135D-916B98438D09}"/>
              </a:ext>
            </a:extLst>
          </p:cNvPr>
          <p:cNvSpPr>
            <a:spLocks noGrp="1"/>
          </p:cNvSpPr>
          <p:nvPr>
            <p:ph type="pic" sz="quarter" idx="13" hasCustomPrompt="1"/>
          </p:nvPr>
        </p:nvSpPr>
        <p:spPr>
          <a:xfrm>
            <a:off x="6572250" y="3415504"/>
            <a:ext cx="2571750" cy="3442496"/>
          </a:xfrm>
          <a:blipFill>
            <a:blip r:embed="rId2">
              <a:alphaModFix amt="70000"/>
            </a:blip>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67159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028701" y="2057400"/>
            <a:ext cx="2571750" cy="1868557"/>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114800" y="2057401"/>
            <a:ext cx="3486150" cy="2743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95117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628" y="1031916"/>
            <a:ext cx="2976372" cy="1494845"/>
          </a:xfrm>
          <a:noFill/>
        </p:spPr>
        <p:txBody>
          <a:bodyPr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817515" y="1001865"/>
            <a:ext cx="4812135" cy="468331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8"/>
            <a:ext cx="884682" cy="365125"/>
          </a:xfrm>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796093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Content with Picture">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234315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1828800" y="0"/>
            <a:ext cx="5543550" cy="1207008"/>
          </a:xfrm>
        </p:spPr>
        <p:txBody>
          <a:bodyPr lIns="137160" tIns="137160" bIns="91440" anchor="b"/>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2800350" y="1367623"/>
            <a:ext cx="5946755" cy="447754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cxnSp>
        <p:nvCxnSpPr>
          <p:cNvPr id="10" name="Straight Connector 9">
            <a:extLst>
              <a:ext uri="{FF2B5EF4-FFF2-40B4-BE49-F238E27FC236}">
                <a16:creationId xmlns:a16="http://schemas.microsoft.com/office/drawing/2014/main" id="{BB460515-4779-2CA9-5335-1F4AD158B79D}"/>
              </a:ext>
              <a:ext uri="{C183D7F6-B498-43B3-948B-1728B52AA6E4}">
                <adec:decorative xmlns:adec="http://schemas.microsoft.com/office/drawing/2017/decorative" val="1"/>
              </a:ext>
            </a:extLst>
          </p:cNvPr>
          <p:cNvCxnSpPr>
            <a:cxnSpLocks/>
          </p:cNvCxnSpPr>
          <p:nvPr/>
        </p:nvCxnSpPr>
        <p:spPr>
          <a:xfrm>
            <a:off x="2857500" y="6210300"/>
            <a:ext cx="5772150"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2743201" y="6029869"/>
            <a:ext cx="1518407" cy="365125"/>
          </a:xfrm>
        </p:spPr>
        <p:txBody>
          <a:body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9"/>
            <a:ext cx="884682" cy="365125"/>
          </a:xfrm>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031872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4114800" cy="55626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3797489" y="0"/>
            <a:ext cx="3289111" cy="1796124"/>
          </a:xfrm>
        </p:spPr>
        <p:txBody>
          <a:bodyPr lIns="137160"/>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41292" y="1965281"/>
            <a:ext cx="3644994" cy="3732876"/>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222934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628" y="499475"/>
            <a:ext cx="2719082" cy="1474692"/>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4074" y="2124222"/>
            <a:ext cx="2675553" cy="34887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3600451" y="0"/>
            <a:ext cx="554355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9"/>
            <a:ext cx="884682" cy="365125"/>
          </a:xfrm>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428655" y="6029869"/>
            <a:ext cx="322029"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327042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628" y="430047"/>
            <a:ext cx="3704254" cy="1166270"/>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4074" y="1746792"/>
            <a:ext cx="4332672" cy="39694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5543550" y="0"/>
            <a:ext cx="3600450" cy="5562600"/>
          </a:xfrm>
          <a:blipFill>
            <a:blip r:embed="rId2">
              <a:alphaModFix amt="70000"/>
            </a:blip>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p:txBody>
          <a:body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9"/>
            <a:ext cx="884682" cy="365125"/>
          </a:xfrm>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428655" y="6029869"/>
            <a:ext cx="322029" cy="365125"/>
          </a:xfrm>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585835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nt with Picture 5">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0"/>
            <a:ext cx="5886450" cy="6858000"/>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5587842" y="1"/>
            <a:ext cx="3107123" cy="1978681"/>
          </a:xfrm>
        </p:spPr>
        <p:txBody>
          <a:bodyPr lIns="137160"/>
          <a:lstStyle>
            <a:lvl1pPr>
              <a:defRPr/>
            </a:lvl1pPr>
          </a:lstStyle>
          <a:p>
            <a:r>
              <a:rPr lang="fr-FR"/>
              <a:t>Modifiez le style du titre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6331647" y="2112973"/>
            <a:ext cx="2363318" cy="367822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6329934" y="6029869"/>
            <a:ext cx="1433322" cy="365125"/>
          </a:xfrm>
          <a:noFill/>
        </p:spPr>
        <p:txBody>
          <a:body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763256" y="6029869"/>
            <a:ext cx="667558" cy="365125"/>
          </a:xfrm>
          <a:noFill/>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10575036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nt with Picture 6">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EB1BA68-9980-8CBB-7BAF-A1D760EB21EC}"/>
              </a:ext>
            </a:extLst>
          </p:cNvPr>
          <p:cNvSpPr>
            <a:spLocks noGrp="1"/>
          </p:cNvSpPr>
          <p:nvPr>
            <p:ph type="pic" sz="quarter" idx="13" hasCustomPrompt="1"/>
          </p:nvPr>
        </p:nvSpPr>
        <p:spPr>
          <a:xfrm>
            <a:off x="0" y="1"/>
            <a:ext cx="9144000" cy="6858000"/>
          </a:xfrm>
          <a:custGeom>
            <a:avLst/>
            <a:gdLst>
              <a:gd name="connsiteX0" fmla="*/ 480060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5562599 h 6858000"/>
              <a:gd name="connsiteX5" fmla="*/ 4800600 w 12192000"/>
              <a:gd name="connsiteY5" fmla="*/ 556259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4800600" y="0"/>
                </a:moveTo>
                <a:lnTo>
                  <a:pt x="12192000" y="0"/>
                </a:lnTo>
                <a:lnTo>
                  <a:pt x="12192000" y="6858000"/>
                </a:lnTo>
                <a:lnTo>
                  <a:pt x="0" y="6858000"/>
                </a:lnTo>
                <a:lnTo>
                  <a:pt x="0" y="5562599"/>
                </a:lnTo>
                <a:lnTo>
                  <a:pt x="4800600" y="5562599"/>
                </a:ln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628" y="1001376"/>
            <a:ext cx="2700842" cy="1362458"/>
          </a:xfrm>
          <a:noFill/>
        </p:spPr>
        <p:txBody>
          <a:bodyPr/>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2628" y="2496848"/>
            <a:ext cx="2700842" cy="2303752"/>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52629" y="503238"/>
            <a:ext cx="1430849" cy="365125"/>
          </a:xfrm>
          <a:noFill/>
        </p:spPr>
        <p:txBody>
          <a:bodyPr/>
          <a:lstStyle>
            <a:lvl1pPr algn="l">
              <a:defRPr/>
            </a:lvl1p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452628" y="4800601"/>
            <a:ext cx="942554" cy="365125"/>
          </a:xfrm>
          <a:noFill/>
        </p:spPr>
        <p:txBody>
          <a:bodyPr/>
          <a:lstStyle>
            <a:lvl1pPr algn="l">
              <a:defRPr/>
            </a:lvl1p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2960731" y="4800601"/>
            <a:ext cx="322029" cy="365125"/>
          </a:xfrm>
          <a:noFill/>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7198248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452628" y="4673956"/>
            <a:ext cx="2366010" cy="1287913"/>
          </a:xfrm>
          <a:noFill/>
        </p:spPr>
        <p:txBody>
          <a:bodyPr anchor="t"/>
          <a:lstStyle>
            <a:lvl1pPr>
              <a:defRPr/>
            </a:lvl1pPr>
          </a:lstStyle>
          <a:p>
            <a:r>
              <a:rPr lang="en-US" dirty="0"/>
              <a:t>Click to Edit Master Title style</a:t>
            </a:r>
          </a:p>
        </p:txBody>
      </p:sp>
      <p:sp>
        <p:nvSpPr>
          <p:cNvPr id="16" name="Picture Placeholder 15">
            <a:extLst>
              <a:ext uri="{FF2B5EF4-FFF2-40B4-BE49-F238E27FC236}">
                <a16:creationId xmlns:a16="http://schemas.microsoft.com/office/drawing/2014/main" id="{16CAFF7D-6BAD-AE1B-CFE3-A9AB4D8667C6}"/>
              </a:ext>
            </a:extLst>
          </p:cNvPr>
          <p:cNvSpPr>
            <a:spLocks noGrp="1"/>
          </p:cNvSpPr>
          <p:nvPr>
            <p:ph type="pic" sz="quarter" idx="13" hasCustomPrompt="1"/>
          </p:nvPr>
        </p:nvSpPr>
        <p:spPr>
          <a:xfrm>
            <a:off x="1" y="0"/>
            <a:ext cx="9143999" cy="41148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3086100" y="4647061"/>
            <a:ext cx="5664086" cy="1382807"/>
          </a:xfrm>
        </p:spPr>
        <p:txBody>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noFill/>
        </p:spPr>
        <p:txBody>
          <a:body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9"/>
            <a:ext cx="884682" cy="365125"/>
          </a:xfrm>
          <a:noFill/>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428157" y="6029869"/>
            <a:ext cx="322029" cy="365125"/>
          </a:xfrm>
          <a:noFill/>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060150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52629" y="337063"/>
            <a:ext cx="5090924" cy="845931"/>
          </a:xfrm>
        </p:spPr>
        <p:txBody>
          <a:bodyPr tIns="91440" bIns="91440"/>
          <a:lstStyle>
            <a:lvl1pPr>
              <a:defRPr/>
            </a:lvl1pPr>
          </a:lstStyle>
          <a:p>
            <a:r>
              <a:rPr lang="fr-FR"/>
              <a:t>Modifiez le style du titre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279102" y="637707"/>
            <a:ext cx="1430849" cy="365125"/>
          </a:xfrm>
        </p:spPr>
        <p:txBody>
          <a:bodyPr anchor="t"/>
          <a:lstStyle>
            <a:lvl1pPr algn="r">
              <a:defRPr/>
            </a:lvl1pPr>
          </a:lstStyle>
          <a:p>
            <a:endParaRPr lang="fr-BE"/>
          </a:p>
        </p:txBody>
      </p:sp>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371600"/>
            <a:ext cx="5543552" cy="5486400"/>
          </a:xfrm>
          <a:blipFill>
            <a:blip r:embed="rId2">
              <a:alphaModFix amt="70000"/>
            </a:blip>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5974623" y="1266738"/>
            <a:ext cx="2171096" cy="476313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CF4668DC-857F-487D-BFFA-8C0CA5037977}" type="slidenum">
              <a:rPr lang="fr-BE" smtClean="0"/>
              <a:pPr/>
              <a:t>‹N°›</a:t>
            </a:fld>
            <a:endParaRPr lang="fr-BE"/>
          </a:p>
        </p:txBody>
      </p:sp>
      <p:cxnSp>
        <p:nvCxnSpPr>
          <p:cNvPr id="12" name="Straight Connector 11">
            <a:extLst>
              <a:ext uri="{FF2B5EF4-FFF2-40B4-BE49-F238E27FC236}">
                <a16:creationId xmlns:a16="http://schemas.microsoft.com/office/drawing/2014/main" id="{DF397562-DA4B-EE6B-8F6C-1CE4F33EBED1}"/>
              </a:ext>
              <a:ext uri="{C183D7F6-B498-43B3-948B-1728B52AA6E4}">
                <adec:decorative xmlns:adec="http://schemas.microsoft.com/office/drawing/2017/decorative" val="1"/>
              </a:ext>
            </a:extLst>
          </p:cNvPr>
          <p:cNvCxnSpPr>
            <a:cxnSpLocks/>
          </p:cNvCxnSpPr>
          <p:nvPr/>
        </p:nvCxnSpPr>
        <p:spPr>
          <a:xfrm>
            <a:off x="8627028" y="1028700"/>
            <a:ext cx="0" cy="480060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10332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B95E85AE-6D30-80EB-DDF8-337E49DD6E5B}"/>
              </a:ext>
            </a:extLst>
          </p:cNvPr>
          <p:cNvSpPr>
            <a:spLocks noGrp="1"/>
          </p:cNvSpPr>
          <p:nvPr>
            <p:ph type="pic" sz="quarter" idx="13" hasCustomPrompt="1"/>
          </p:nvPr>
        </p:nvSpPr>
        <p:spPr>
          <a:xfrm>
            <a:off x="0" y="1"/>
            <a:ext cx="3600450" cy="4822372"/>
          </a:xfrm>
          <a:blipFill>
            <a:blip r:embed="rId2">
              <a:alphaModFix amt="70000"/>
            </a:blip>
            <a:stretch>
              <a:fillRect/>
            </a:stretch>
          </a:blipFill>
        </p:spPr>
        <p:txBody>
          <a:bodyPr/>
          <a:lstStyle>
            <a:lvl1pPr marL="0" indent="0">
              <a:buNone/>
              <a:defRPr/>
            </a:lvl1pPr>
          </a:lstStyle>
          <a:p>
            <a:r>
              <a:rPr lang="en-US" dirty="0"/>
              <a:t> </a:t>
            </a:r>
          </a:p>
        </p:txBody>
      </p:sp>
      <p:sp>
        <p:nvSpPr>
          <p:cNvPr id="2" name="Title 1">
            <a:extLst>
              <a:ext uri="{FF2B5EF4-FFF2-40B4-BE49-F238E27FC236}">
                <a16:creationId xmlns:a16="http://schemas.microsoft.com/office/drawing/2014/main" id="{421917DD-3691-27F7-68C8-EACE32AEAF6A}"/>
              </a:ext>
            </a:extLst>
          </p:cNvPr>
          <p:cNvSpPr>
            <a:spLocks noGrp="1"/>
          </p:cNvSpPr>
          <p:nvPr>
            <p:ph type="title" hasCustomPrompt="1"/>
          </p:nvPr>
        </p:nvSpPr>
        <p:spPr>
          <a:xfrm>
            <a:off x="751564" y="4374100"/>
            <a:ext cx="2923429" cy="1380814"/>
          </a:xfrm>
        </p:spPr>
        <p:txBody>
          <a:bodyPr lIns="137160" tIns="137160" anchor="t"/>
          <a:lstStyle>
            <a:lvl1pPr>
              <a:defRPr/>
            </a:lvl1pPr>
          </a:lstStyle>
          <a:p>
            <a:r>
              <a:rPr lang="en-US" dirty="0"/>
              <a:t>Click to Edit Master title style</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042137" y="685801"/>
            <a:ext cx="4073163" cy="520498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52231" y="6029867"/>
            <a:ext cx="1433322" cy="365126"/>
          </a:xfrm>
          <a:solidFill>
            <a:schemeClr val="bg1"/>
          </a:solidFill>
        </p:spPr>
        <p:txBody>
          <a:bodyPr anchor="ctr"/>
          <a:lstStyle>
            <a:lvl1pPr algn="l">
              <a:defRPr/>
            </a:lvl1p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543800" y="6029869"/>
            <a:ext cx="884682" cy="365125"/>
          </a:xfrm>
          <a:solidFill>
            <a:schemeClr val="bg1"/>
          </a:solidFill>
        </p:spPr>
        <p:txBody>
          <a:body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5105093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reserve="1">
  <p:cSld name="Number Lar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24EAB6-808C-672B-68A5-49764748CDD8}"/>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3600450" y="5149122"/>
            <a:ext cx="5145830" cy="842527"/>
          </a:xfrm>
          <a:noFill/>
        </p:spPr>
        <p:txBody>
          <a:bodyPr anchor="t"/>
          <a:lstStyle>
            <a:lvl1pPr algn="r">
              <a:defRPr b="0" cap="all" baseline="0">
                <a:solidFill>
                  <a:schemeClr val="accent1"/>
                </a:solidFill>
                <a:effectLst/>
                <a:latin typeface="+mj-lt"/>
              </a:defRPr>
            </a:lvl1pPr>
          </a:lstStyle>
          <a:p>
            <a:r>
              <a:rPr lang="fr-FR"/>
              <a:t>Modifiez le style du titre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325647" y="120765"/>
            <a:ext cx="8042250" cy="4260404"/>
          </a:xfrm>
        </p:spPr>
        <p:txBody>
          <a:bodyPr lIns="0" tIns="0" rIns="0" bIns="0" anchor="b">
            <a:normAutofit/>
          </a:bodyPr>
          <a:lstStyle>
            <a:lvl1pPr marL="0" indent="0">
              <a:buNone/>
              <a:defRPr sz="21000" spc="-150" baseline="0">
                <a:solidFill>
                  <a:schemeClr val="accent3"/>
                </a:solidFill>
                <a:latin typeface="+mj-lt"/>
              </a:defRPr>
            </a:lvl1pPr>
            <a:lvl2pPr marL="342900" indent="0">
              <a:buNone/>
              <a:defRPr/>
            </a:lvl2pPr>
            <a:lvl3pPr marL="685800" indent="0">
              <a:buNone/>
              <a:defRPr/>
            </a:lvl3pPr>
            <a:lvl4pPr marL="1028700" indent="0">
              <a:buNone/>
              <a:defRPr/>
            </a:lvl4pPr>
            <a:lvl5pPr marL="1371600" indent="0">
              <a:buNone/>
              <a:defRPr/>
            </a:lvl5pPr>
          </a:lstStyle>
          <a:p>
            <a:pPr lvl="0"/>
            <a:r>
              <a:rPr lang="en-US" dirty="0"/>
              <a:t>##%</a:t>
            </a:r>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54074" y="6029868"/>
            <a:ext cx="1603327" cy="365125"/>
          </a:xfrm>
          <a:noFill/>
        </p:spPr>
        <p:txBody>
          <a:bodyPr/>
          <a:lstStyle>
            <a:lvl1pPr>
              <a:defRPr b="0">
                <a:solidFill>
                  <a:schemeClr val="tx2"/>
                </a:solidFill>
              </a:defRPr>
            </a:lvl1p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noFill/>
        </p:spPr>
        <p:txBody>
          <a:bodyPr/>
          <a:lstStyle>
            <a:lvl1pPr>
              <a:defRPr>
                <a:solidFill>
                  <a:schemeClr val="tx2"/>
                </a:solidFill>
              </a:defRPr>
            </a:lvl1p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lvl1pPr>
              <a:defRPr>
                <a:solidFill>
                  <a:schemeClr val="tx2"/>
                </a:solidFill>
              </a:defRPr>
            </a:lvl1pPr>
          </a:lstStyle>
          <a:p>
            <a:fld id="{CF4668DC-857F-487D-BFFA-8C0CA5037977}" type="slidenum">
              <a:rPr lang="fr-BE" smtClean="0"/>
              <a:pPr/>
              <a:t>‹N°›</a:t>
            </a:fld>
            <a:endParaRPr lang="fr-BE"/>
          </a:p>
        </p:txBody>
      </p:sp>
      <p:cxnSp>
        <p:nvCxnSpPr>
          <p:cNvPr id="9" name="Straight Connector 8">
            <a:extLst>
              <a:ext uri="{FF2B5EF4-FFF2-40B4-BE49-F238E27FC236}">
                <a16:creationId xmlns:a16="http://schemas.microsoft.com/office/drawing/2014/main" id="{838393CD-94B6-EC8A-E14F-A09689A25C51}"/>
              </a:ext>
              <a:ext uri="{C183D7F6-B498-43B3-948B-1728B52AA6E4}">
                <adec:decorative xmlns:adec="http://schemas.microsoft.com/office/drawing/2017/decorative" val="1"/>
              </a:ext>
            </a:extLst>
          </p:cNvPr>
          <p:cNvCxnSpPr>
            <a:cxnSpLocks/>
          </p:cNvCxnSpPr>
          <p:nvPr/>
        </p:nvCxnSpPr>
        <p:spPr>
          <a:xfrm>
            <a:off x="8627696" y="675862"/>
            <a:ext cx="0" cy="4184295"/>
          </a:xfrm>
          <a:prstGeom prst="line">
            <a:avLst/>
          </a:prstGeom>
          <a:ln w="12700">
            <a:solidFill>
              <a:schemeClr val="tx2">
                <a:alpha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20621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Statem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5FCAFD-B73A-5597-B603-55FD5D3AAC1E}"/>
              </a:ext>
              <a:ext uri="{C183D7F6-B498-43B3-948B-1728B52AA6E4}">
                <adec:decorative xmlns:adec="http://schemas.microsoft.com/office/drawing/2017/decorative" val="1"/>
              </a:ext>
            </a:extLst>
          </p:cNvPr>
          <p:cNvSpPr/>
          <p:nvPr/>
        </p:nvSpPr>
        <p:spPr>
          <a:xfrm>
            <a:off x="1" y="0"/>
            <a:ext cx="9144000" cy="6858000"/>
          </a:xfrm>
          <a:prstGeom prst="rect">
            <a:avLst/>
          </a:prstGeom>
          <a:solidFill>
            <a:schemeClr val="accent2">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8A4F"/>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454074" y="-785191"/>
            <a:ext cx="8235853" cy="640080"/>
          </a:xfrm>
          <a:noFill/>
        </p:spPr>
        <p:txBody>
          <a:bodyPr/>
          <a:lstStyle/>
          <a:p>
            <a:r>
              <a:rPr lang="fr-FR"/>
              <a:t>Modifiez le style du titre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253448" y="1649896"/>
            <a:ext cx="7627441" cy="4949687"/>
          </a:xfrm>
        </p:spPr>
        <p:txBody>
          <a:bodyPr anchor="b">
            <a:normAutofit/>
          </a:bodyPr>
          <a:lstStyle>
            <a:lvl1pPr marL="0" indent="0">
              <a:lnSpc>
                <a:spcPct val="80000"/>
              </a:lnSpc>
              <a:spcBef>
                <a:spcPts val="0"/>
              </a:spcBef>
              <a:buNone/>
              <a:defRPr sz="5400" cap="all" spc="-75" baseline="0">
                <a:solidFill>
                  <a:schemeClr val="accent1"/>
                </a:solidFill>
                <a:latin typeface="+mj-lt"/>
              </a:defRPr>
            </a:lvl1pPr>
            <a:lvl2pPr marL="342900" indent="0">
              <a:lnSpc>
                <a:spcPct val="80000"/>
              </a:lnSpc>
              <a:buNone/>
              <a:defRPr sz="5400" cap="all" baseline="0">
                <a:solidFill>
                  <a:schemeClr val="bg1"/>
                </a:solidFill>
                <a:latin typeface="+mj-lt"/>
              </a:defRPr>
            </a:lvl2pPr>
            <a:lvl3pPr marL="685800" indent="0">
              <a:lnSpc>
                <a:spcPct val="80000"/>
              </a:lnSpc>
              <a:buNone/>
              <a:defRPr sz="5400" cap="all" baseline="0">
                <a:solidFill>
                  <a:schemeClr val="bg1"/>
                </a:solidFill>
                <a:latin typeface="+mj-lt"/>
              </a:defRPr>
            </a:lvl3pPr>
            <a:lvl4pPr marL="1028700" indent="0">
              <a:lnSpc>
                <a:spcPct val="80000"/>
              </a:lnSpc>
              <a:buNone/>
              <a:defRPr sz="4950" cap="all" baseline="0">
                <a:solidFill>
                  <a:schemeClr val="bg1"/>
                </a:solidFill>
                <a:latin typeface="+mj-lt"/>
              </a:defRPr>
            </a:lvl4pPr>
            <a:lvl5pPr marL="1371600" indent="0">
              <a:lnSpc>
                <a:spcPct val="80000"/>
              </a:lnSpc>
              <a:buNone/>
              <a:defRPr sz="4950" cap="all" baseline="0">
                <a:solidFill>
                  <a:schemeClr val="bg1"/>
                </a:solidFill>
                <a:latin typeface="+mj-lt"/>
              </a:defRPr>
            </a:lvl5pPr>
          </a:lstStyle>
          <a:p>
            <a:pPr lvl="0"/>
            <a:r>
              <a:rPr lang="en-US" dirty="0"/>
              <a:t>Click to edit statement</a:t>
            </a:r>
          </a:p>
        </p:txBody>
      </p:sp>
      <p:cxnSp>
        <p:nvCxnSpPr>
          <p:cNvPr id="9" name="Straight Connector 8">
            <a:extLst>
              <a:ext uri="{FF2B5EF4-FFF2-40B4-BE49-F238E27FC236}">
                <a16:creationId xmlns:a16="http://schemas.microsoft.com/office/drawing/2014/main" id="{E9C1887E-643E-BB68-F557-E1EAB0A0A644}"/>
              </a:ext>
              <a:ext uri="{C183D7F6-B498-43B3-948B-1728B52AA6E4}">
                <adec:decorative xmlns:adec="http://schemas.microsoft.com/office/drawing/2017/decorative" val="1"/>
              </a:ext>
            </a:extLst>
          </p:cNvPr>
          <p:cNvCxnSpPr>
            <a:cxnSpLocks/>
          </p:cNvCxnSpPr>
          <p:nvPr/>
        </p:nvCxnSpPr>
        <p:spPr>
          <a:xfrm flipH="1">
            <a:off x="694723" y="685800"/>
            <a:ext cx="7745068" cy="0"/>
          </a:xfrm>
          <a:prstGeom prst="line">
            <a:avLst/>
          </a:prstGeom>
          <a:ln w="12700">
            <a:solidFill>
              <a:schemeClr val="bg1">
                <a:alpha val="47000"/>
              </a:schemeClr>
            </a:solidFill>
          </a:ln>
        </p:spPr>
        <p:style>
          <a:lnRef idx="1">
            <a:schemeClr val="accent1"/>
          </a:lnRef>
          <a:fillRef idx="0">
            <a:schemeClr val="accent1"/>
          </a:fillRef>
          <a:effectRef idx="0">
            <a:schemeClr val="accent1"/>
          </a:effectRef>
          <a:fontRef idx="minor">
            <a:schemeClr val="tx1"/>
          </a:fontRef>
        </p:style>
      </p:cxn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54074" y="501228"/>
            <a:ext cx="1430849" cy="365125"/>
          </a:xfrm>
          <a:solidFill>
            <a:schemeClr val="accent2">
              <a:lumMod val="60000"/>
              <a:lumOff val="40000"/>
            </a:schemeClr>
          </a:solidFill>
        </p:spPr>
        <p:txBody>
          <a:bodyPr/>
          <a:lstStyle>
            <a:lvl1pPr>
              <a:defRPr b="0" spc="0">
                <a:solidFill>
                  <a:schemeClr val="bg1"/>
                </a:solidFill>
              </a:defRPr>
            </a:lvl1p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425343" y="501228"/>
            <a:ext cx="942554" cy="365125"/>
          </a:xfrm>
          <a:solidFill>
            <a:schemeClr val="accent2">
              <a:lumMod val="60000"/>
              <a:lumOff val="40000"/>
            </a:schemeClr>
          </a:solidFill>
        </p:spPr>
        <p:txBody>
          <a:bodyPr/>
          <a:lstStyle>
            <a:lvl1pPr>
              <a:defRPr>
                <a:solidFill>
                  <a:schemeClr val="bg1"/>
                </a:solidFill>
              </a:defRPr>
            </a:lvl1p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xfrm>
            <a:off x="8367897" y="501228"/>
            <a:ext cx="322029" cy="365125"/>
          </a:xfrm>
          <a:solidFill>
            <a:schemeClr val="accent2">
              <a:lumMod val="60000"/>
              <a:lumOff val="40000"/>
            </a:schemeClr>
          </a:solidFill>
        </p:spPr>
        <p:txBody>
          <a:bodyPr/>
          <a:lstStyle>
            <a:lvl1pPr>
              <a:defRPr>
                <a:solidFill>
                  <a:schemeClr val="bg1"/>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1277988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052C017-FC5C-A7A2-BA15-6C113717C33C}"/>
              </a:ext>
              <a:ext uri="{C183D7F6-B498-43B3-948B-1728B52AA6E4}">
                <adec:decorative xmlns:adec="http://schemas.microsoft.com/office/drawing/2017/decorative" val="1"/>
              </a:ext>
            </a:extLst>
          </p:cNvPr>
          <p:cNvSpPr/>
          <p:nvPr/>
        </p:nvSpPr>
        <p:spPr>
          <a:xfrm>
            <a:off x="1" y="1"/>
            <a:ext cx="9143999" cy="6858001"/>
          </a:xfrm>
          <a:prstGeom prst="rect">
            <a:avLst/>
          </a:prstGeom>
          <a:solidFill>
            <a:schemeClr val="accent3">
              <a:lumMod val="60000"/>
              <a:lumOff val="4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8A4F"/>
              </a:solidFill>
            </a:endParaRPr>
          </a:p>
        </p:txBody>
      </p:sp>
      <p:sp>
        <p:nvSpPr>
          <p:cNvPr id="8" name="Rectangle 7">
            <a:extLst>
              <a:ext uri="{FF2B5EF4-FFF2-40B4-BE49-F238E27FC236}">
                <a16:creationId xmlns:a16="http://schemas.microsoft.com/office/drawing/2014/main" id="{358D5F78-0179-D9C3-74D3-62CE152FFECE}"/>
              </a:ext>
              <a:ext uri="{C183D7F6-B498-43B3-948B-1728B52AA6E4}">
                <adec:decorative xmlns:adec="http://schemas.microsoft.com/office/drawing/2017/decorative" val="1"/>
              </a:ext>
            </a:extLst>
          </p:cNvPr>
          <p:cNvSpPr/>
          <p:nvPr/>
        </p:nvSpPr>
        <p:spPr>
          <a:xfrm>
            <a:off x="1" y="2"/>
            <a:ext cx="6572250" cy="5038338"/>
          </a:xfrm>
          <a:prstGeom prst="rect">
            <a:avLst/>
          </a:prstGeom>
          <a:solidFill>
            <a:schemeClr val="accent3">
              <a:lumMod val="40000"/>
              <a:lumOff val="6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20" name="Straight Connector 19">
            <a:extLst>
              <a:ext uri="{FF2B5EF4-FFF2-40B4-BE49-F238E27FC236}">
                <a16:creationId xmlns:a16="http://schemas.microsoft.com/office/drawing/2014/main" id="{ABB386FE-4A21-B72A-BB2B-D4FDFDC3ECA5}"/>
              </a:ext>
              <a:ext uri="{C183D7F6-B498-43B3-948B-1728B52AA6E4}">
                <adec:decorative xmlns:adec="http://schemas.microsoft.com/office/drawing/2017/decorative" val="1"/>
              </a:ext>
            </a:extLst>
          </p:cNvPr>
          <p:cNvCxnSpPr>
            <a:cxnSpLocks/>
          </p:cNvCxnSpPr>
          <p:nvPr/>
        </p:nvCxnSpPr>
        <p:spPr>
          <a:xfrm flipH="1">
            <a:off x="541820" y="6212437"/>
            <a:ext cx="8106459" cy="0"/>
          </a:xfrm>
          <a:prstGeom prst="line">
            <a:avLst/>
          </a:prstGeom>
          <a:ln w="12700">
            <a:solidFill>
              <a:schemeClr val="accent5">
                <a:alpha val="45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D4813FB1-9165-4DD7-C4C2-EAFC20602DB8}"/>
              </a:ext>
            </a:extLst>
          </p:cNvPr>
          <p:cNvSpPr>
            <a:spLocks noGrp="1"/>
          </p:cNvSpPr>
          <p:nvPr>
            <p:ph type="title" hasCustomPrompt="1"/>
          </p:nvPr>
        </p:nvSpPr>
        <p:spPr>
          <a:xfrm>
            <a:off x="3086100" y="5410203"/>
            <a:ext cx="5657850" cy="372746"/>
          </a:xfrm>
          <a:noFill/>
        </p:spPr>
        <p:txBody>
          <a:bodyPr tIns="91440" bIns="91440" anchor="ctr">
            <a:normAutofit/>
          </a:bodyPr>
          <a:lstStyle>
            <a:lvl1pPr algn="r">
              <a:defRPr sz="1500">
                <a:solidFill>
                  <a:schemeClr val="accent1"/>
                </a:solidFill>
              </a:defRPr>
            </a:lvl1pPr>
          </a:lstStyle>
          <a:p>
            <a:r>
              <a:rPr lang="en-US" dirty="0"/>
              <a:t>Quote Author</a:t>
            </a:r>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hasCustomPrompt="1"/>
          </p:nvPr>
        </p:nvSpPr>
        <p:spPr>
          <a:xfrm>
            <a:off x="452628" y="725556"/>
            <a:ext cx="6633972" cy="3656168"/>
          </a:xfrm>
        </p:spPr>
        <p:txBody>
          <a:bodyPr>
            <a:normAutofit/>
          </a:bodyPr>
          <a:lstStyle>
            <a:lvl1pPr marL="171450" indent="-171450">
              <a:lnSpc>
                <a:spcPct val="85000"/>
              </a:lnSpc>
              <a:spcBef>
                <a:spcPts val="0"/>
              </a:spcBef>
              <a:buNone/>
              <a:defRPr sz="4350" b="0" cap="all" spc="0" baseline="0">
                <a:solidFill>
                  <a:schemeClr val="accent5"/>
                </a:solidFill>
                <a:latin typeface="+mj-lt"/>
              </a:defRPr>
            </a:lvl1pPr>
          </a:lstStyle>
          <a:p>
            <a:pPr lvl="0"/>
            <a:r>
              <a:rPr lang="en-US" dirty="0"/>
              <a:t>Click to edit quote</a:t>
            </a:r>
          </a:p>
        </p:txBody>
      </p:sp>
      <p:sp>
        <p:nvSpPr>
          <p:cNvPr id="10" name="Footer Placeholder 9">
            <a:extLst>
              <a:ext uri="{FF2B5EF4-FFF2-40B4-BE49-F238E27FC236}">
                <a16:creationId xmlns:a16="http://schemas.microsoft.com/office/drawing/2014/main" id="{94F49A81-8721-B846-5567-52769C04D66C}"/>
              </a:ext>
            </a:extLst>
          </p:cNvPr>
          <p:cNvSpPr>
            <a:spLocks noGrp="1"/>
          </p:cNvSpPr>
          <p:nvPr>
            <p:ph type="ftr" sz="quarter" idx="11"/>
          </p:nvPr>
        </p:nvSpPr>
        <p:spPr>
          <a:xfrm>
            <a:off x="454073" y="6029869"/>
            <a:ext cx="1433322" cy="365125"/>
          </a:xfrm>
          <a:solidFill>
            <a:schemeClr val="accent3">
              <a:lumMod val="60000"/>
              <a:lumOff val="40000"/>
            </a:schemeClr>
          </a:solidFill>
        </p:spPr>
        <p:txBody>
          <a:bodyPr/>
          <a:lstStyle>
            <a:lvl1pPr>
              <a:defRPr b="0">
                <a:solidFill>
                  <a:schemeClr val="accent5"/>
                </a:solidFill>
                <a:latin typeface="+mn-lt"/>
              </a:defRPr>
            </a:lvl1pPr>
          </a:lstStyle>
          <a:p>
            <a:endParaRPr lang="fr-BE"/>
          </a:p>
        </p:txBody>
      </p:sp>
      <p:sp>
        <p:nvSpPr>
          <p:cNvPr id="9" name="Date Placeholder 8">
            <a:extLst>
              <a:ext uri="{FF2B5EF4-FFF2-40B4-BE49-F238E27FC236}">
                <a16:creationId xmlns:a16="http://schemas.microsoft.com/office/drawing/2014/main" id="{FB3E54B7-FFB1-7BFC-0189-A17360728C52}"/>
              </a:ext>
            </a:extLst>
          </p:cNvPr>
          <p:cNvSpPr>
            <a:spLocks noGrp="1"/>
          </p:cNvSpPr>
          <p:nvPr>
            <p:ph type="dt" sz="half" idx="10"/>
          </p:nvPr>
        </p:nvSpPr>
        <p:spPr>
          <a:xfrm>
            <a:off x="7351776" y="6029869"/>
            <a:ext cx="1076706" cy="365125"/>
          </a:xfrm>
          <a:solidFill>
            <a:schemeClr val="accent3">
              <a:lumMod val="60000"/>
              <a:lumOff val="40000"/>
            </a:schemeClr>
          </a:solidFill>
        </p:spPr>
        <p:txBody>
          <a:bodyPr/>
          <a:lstStyle>
            <a:lvl1pPr>
              <a:defRPr b="0">
                <a:solidFill>
                  <a:schemeClr val="accent5"/>
                </a:solidFill>
                <a:latin typeface="+mn-lt"/>
              </a:defRPr>
            </a:lvl1pPr>
          </a:lstStyle>
          <a:p>
            <a:fld id="{AA309A6D-C09C-4548-B29A-6CF363A7E532}" type="datetimeFigureOut">
              <a:rPr lang="fr-FR" smtClean="0"/>
              <a:pPr/>
              <a:t>22/08/2026</a:t>
            </a:fld>
            <a:endParaRPr lang="fr-BE"/>
          </a:p>
        </p:txBody>
      </p:sp>
      <p:sp>
        <p:nvSpPr>
          <p:cNvPr id="11" name="Slide Number Placeholder 10">
            <a:extLst>
              <a:ext uri="{FF2B5EF4-FFF2-40B4-BE49-F238E27FC236}">
                <a16:creationId xmlns:a16="http://schemas.microsoft.com/office/drawing/2014/main" id="{D1DF2706-0EDF-0D3B-C01B-613E7D1BB6CC}"/>
              </a:ext>
            </a:extLst>
          </p:cNvPr>
          <p:cNvSpPr>
            <a:spLocks noGrp="1"/>
          </p:cNvSpPr>
          <p:nvPr>
            <p:ph type="sldNum" sz="quarter" idx="12"/>
          </p:nvPr>
        </p:nvSpPr>
        <p:spPr>
          <a:solidFill>
            <a:schemeClr val="accent3">
              <a:lumMod val="60000"/>
              <a:lumOff val="40000"/>
            </a:schemeClr>
          </a:solidFill>
        </p:spPr>
        <p:txBody>
          <a:bodyPr/>
          <a:lstStyle>
            <a:lvl1pPr>
              <a:defRPr b="0">
                <a:solidFill>
                  <a:schemeClr val="accent5"/>
                </a:solidFill>
                <a:latin typeface="+mn-lt"/>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844333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50773-1259-8F51-3561-DF3A80B264DE}"/>
              </a:ext>
            </a:extLst>
          </p:cNvPr>
          <p:cNvSpPr>
            <a:spLocks noGrp="1"/>
          </p:cNvSpPr>
          <p:nvPr>
            <p:ph type="title"/>
          </p:nvPr>
        </p:nvSpPr>
        <p:spPr>
          <a:xfrm>
            <a:off x="452628" y="521186"/>
            <a:ext cx="8177022" cy="1070849"/>
          </a:xfrm>
          <a:noFill/>
        </p:spPr>
        <p:txBody>
          <a:bodyPr/>
          <a:lstStyle/>
          <a:p>
            <a:r>
              <a:rPr lang="fr-FR"/>
              <a:t>Modifiez le style du titre</a:t>
            </a:r>
            <a:endParaRPr lang="en-US" dirty="0"/>
          </a:p>
        </p:txBody>
      </p:sp>
      <p:sp>
        <p:nvSpPr>
          <p:cNvPr id="3" name="Content Placeholder 2">
            <a:extLst>
              <a:ext uri="{FF2B5EF4-FFF2-40B4-BE49-F238E27FC236}">
                <a16:creationId xmlns:a16="http://schemas.microsoft.com/office/drawing/2014/main" id="{F9C966CF-BE4B-28C8-6D17-E087E97C0E98}"/>
              </a:ext>
            </a:extLst>
          </p:cNvPr>
          <p:cNvSpPr>
            <a:spLocks noGrp="1"/>
          </p:cNvSpPr>
          <p:nvPr>
            <p:ph sz="half" idx="1"/>
          </p:nvPr>
        </p:nvSpPr>
        <p:spPr>
          <a:xfrm>
            <a:off x="454073" y="1756231"/>
            <a:ext cx="3886200" cy="403496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a:extLst>
              <a:ext uri="{FF2B5EF4-FFF2-40B4-BE49-F238E27FC236}">
                <a16:creationId xmlns:a16="http://schemas.microsoft.com/office/drawing/2014/main" id="{41559437-5037-4EE7-88FA-80C5AA0870F2}"/>
              </a:ext>
            </a:extLst>
          </p:cNvPr>
          <p:cNvSpPr>
            <a:spLocks noGrp="1"/>
          </p:cNvSpPr>
          <p:nvPr>
            <p:ph sz="half" idx="2"/>
          </p:nvPr>
        </p:nvSpPr>
        <p:spPr>
          <a:xfrm>
            <a:off x="4743450" y="1756231"/>
            <a:ext cx="3886200" cy="4034969"/>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Footer Placeholder 5">
            <a:extLst>
              <a:ext uri="{FF2B5EF4-FFF2-40B4-BE49-F238E27FC236}">
                <a16:creationId xmlns:a16="http://schemas.microsoft.com/office/drawing/2014/main" id="{68326746-DF44-9DEF-8471-A5E1F6CCC502}"/>
              </a:ext>
            </a:extLst>
          </p:cNvPr>
          <p:cNvSpPr>
            <a:spLocks noGrp="1"/>
          </p:cNvSpPr>
          <p:nvPr>
            <p:ph type="ftr" sz="quarter" idx="11"/>
          </p:nvPr>
        </p:nvSpPr>
        <p:spPr/>
        <p:txBody>
          <a:bodyPr/>
          <a:lstStyle/>
          <a:p>
            <a:endParaRPr lang="fr-BE"/>
          </a:p>
        </p:txBody>
      </p:sp>
      <p:sp>
        <p:nvSpPr>
          <p:cNvPr id="5" name="Date Placeholder 4">
            <a:extLst>
              <a:ext uri="{FF2B5EF4-FFF2-40B4-BE49-F238E27FC236}">
                <a16:creationId xmlns:a16="http://schemas.microsoft.com/office/drawing/2014/main" id="{15850B58-64D5-F359-1AC8-3D57AA87BFBD}"/>
              </a:ext>
            </a:extLst>
          </p:cNvPr>
          <p:cNvSpPr>
            <a:spLocks noGrp="1"/>
          </p:cNvSpPr>
          <p:nvPr>
            <p:ph type="dt" sz="half" idx="10"/>
          </p:nvPr>
        </p:nvSpPr>
        <p:spPr/>
        <p:txBody>
          <a:bodyPr/>
          <a:lstStyle/>
          <a:p>
            <a:fld id="{AA309A6D-C09C-4548-B29A-6CF363A7E532}" type="datetimeFigureOut">
              <a:rPr lang="fr-FR" smtClean="0"/>
              <a:pPr/>
              <a:t>22/08/2026</a:t>
            </a:fld>
            <a:endParaRPr lang="fr-BE"/>
          </a:p>
        </p:txBody>
      </p:sp>
      <p:sp>
        <p:nvSpPr>
          <p:cNvPr id="7" name="Slide Number Placeholder 6">
            <a:extLst>
              <a:ext uri="{FF2B5EF4-FFF2-40B4-BE49-F238E27FC236}">
                <a16:creationId xmlns:a16="http://schemas.microsoft.com/office/drawing/2014/main" id="{9F6A22FA-48E7-5BF5-6432-6C7A54D7E031}"/>
              </a:ext>
            </a:extLst>
          </p:cNvPr>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5578445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D8D87-72DE-A210-5C2D-570A1B01D41E}"/>
              </a:ext>
            </a:extLst>
          </p:cNvPr>
          <p:cNvSpPr>
            <a:spLocks noGrp="1"/>
          </p:cNvSpPr>
          <p:nvPr>
            <p:ph type="title"/>
          </p:nvPr>
        </p:nvSpPr>
        <p:spPr>
          <a:xfrm>
            <a:off x="452628" y="521206"/>
            <a:ext cx="8174736" cy="1069848"/>
          </a:xfrm>
          <a:noFill/>
        </p:spPr>
        <p:txBody>
          <a:bodyPr/>
          <a:lstStyle/>
          <a:p>
            <a:r>
              <a:rPr lang="fr-FR"/>
              <a:t>Modifiez le style du titre</a:t>
            </a:r>
            <a:endParaRPr lang="en-US" dirty="0"/>
          </a:p>
        </p:txBody>
      </p:sp>
      <p:sp>
        <p:nvSpPr>
          <p:cNvPr id="3" name="Text Placeholder 2">
            <a:extLst>
              <a:ext uri="{FF2B5EF4-FFF2-40B4-BE49-F238E27FC236}">
                <a16:creationId xmlns:a16="http://schemas.microsoft.com/office/drawing/2014/main" id="{F73932A9-21A4-5A57-9D72-8C46993E6B11}"/>
              </a:ext>
            </a:extLst>
          </p:cNvPr>
          <p:cNvSpPr>
            <a:spLocks noGrp="1"/>
          </p:cNvSpPr>
          <p:nvPr>
            <p:ph type="body" idx="1"/>
          </p:nvPr>
        </p:nvSpPr>
        <p:spPr>
          <a:xfrm>
            <a:off x="454074" y="1631076"/>
            <a:ext cx="3868340" cy="709394"/>
          </a:xfrm>
        </p:spPr>
        <p:txBody>
          <a:bodyPr anchor="b">
            <a:normAutofit/>
          </a:bodyPr>
          <a:lstStyle>
            <a:lvl1pPr marL="0" indent="0">
              <a:buNone/>
              <a:defRPr sz="1350" b="1" cap="all" spc="38"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a:extLst>
              <a:ext uri="{FF2B5EF4-FFF2-40B4-BE49-F238E27FC236}">
                <a16:creationId xmlns:a16="http://schemas.microsoft.com/office/drawing/2014/main" id="{B283D4B4-A366-E12D-19BB-C17B71466184}"/>
              </a:ext>
            </a:extLst>
          </p:cNvPr>
          <p:cNvSpPr>
            <a:spLocks noGrp="1"/>
          </p:cNvSpPr>
          <p:nvPr>
            <p:ph sz="half" idx="2"/>
          </p:nvPr>
        </p:nvSpPr>
        <p:spPr>
          <a:xfrm>
            <a:off x="454074" y="2372147"/>
            <a:ext cx="3868340" cy="3495253"/>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a:extLst>
              <a:ext uri="{FF2B5EF4-FFF2-40B4-BE49-F238E27FC236}">
                <a16:creationId xmlns:a16="http://schemas.microsoft.com/office/drawing/2014/main" id="{BC06DAAF-1A05-D83C-70C1-CEADA4EB7389}"/>
              </a:ext>
            </a:extLst>
          </p:cNvPr>
          <p:cNvSpPr>
            <a:spLocks noGrp="1"/>
          </p:cNvSpPr>
          <p:nvPr>
            <p:ph type="body" sz="quarter" idx="3"/>
          </p:nvPr>
        </p:nvSpPr>
        <p:spPr>
          <a:xfrm>
            <a:off x="4743450" y="1631077"/>
            <a:ext cx="3887391" cy="709393"/>
          </a:xfrm>
        </p:spPr>
        <p:txBody>
          <a:bodyPr anchor="b">
            <a:normAutofit/>
          </a:bodyPr>
          <a:lstStyle>
            <a:lvl1pPr marL="0" indent="0">
              <a:buNone/>
              <a:defRPr sz="1350" b="1" cap="all" spc="38"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a:extLst>
              <a:ext uri="{FF2B5EF4-FFF2-40B4-BE49-F238E27FC236}">
                <a16:creationId xmlns:a16="http://schemas.microsoft.com/office/drawing/2014/main" id="{ECFE7B13-3453-6313-B416-E9FF9DA2E010}"/>
              </a:ext>
            </a:extLst>
          </p:cNvPr>
          <p:cNvSpPr>
            <a:spLocks noGrp="1"/>
          </p:cNvSpPr>
          <p:nvPr>
            <p:ph sz="quarter" idx="4"/>
          </p:nvPr>
        </p:nvSpPr>
        <p:spPr>
          <a:xfrm>
            <a:off x="4743450" y="2372146"/>
            <a:ext cx="3887391" cy="349525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Footer Placeholder 7">
            <a:extLst>
              <a:ext uri="{FF2B5EF4-FFF2-40B4-BE49-F238E27FC236}">
                <a16:creationId xmlns:a16="http://schemas.microsoft.com/office/drawing/2014/main" id="{3061BE2D-E1A3-1A5C-AE37-9DC52A9717B7}"/>
              </a:ext>
            </a:extLst>
          </p:cNvPr>
          <p:cNvSpPr>
            <a:spLocks noGrp="1"/>
          </p:cNvSpPr>
          <p:nvPr>
            <p:ph type="ftr" sz="quarter" idx="11"/>
          </p:nvPr>
        </p:nvSpPr>
        <p:spPr/>
        <p:txBody>
          <a:bodyPr/>
          <a:lstStyle/>
          <a:p>
            <a:endParaRPr lang="fr-BE"/>
          </a:p>
        </p:txBody>
      </p:sp>
      <p:sp>
        <p:nvSpPr>
          <p:cNvPr id="7" name="Date Placeholder 6">
            <a:extLst>
              <a:ext uri="{FF2B5EF4-FFF2-40B4-BE49-F238E27FC236}">
                <a16:creationId xmlns:a16="http://schemas.microsoft.com/office/drawing/2014/main" id="{71D5902D-DF04-F2A8-C2F8-EBDD2A897D21}"/>
              </a:ext>
            </a:extLst>
          </p:cNvPr>
          <p:cNvSpPr>
            <a:spLocks noGrp="1"/>
          </p:cNvSpPr>
          <p:nvPr>
            <p:ph type="dt" sz="half" idx="10"/>
          </p:nvPr>
        </p:nvSpPr>
        <p:spPr/>
        <p:txBody>
          <a:bodyPr/>
          <a:lstStyle/>
          <a:p>
            <a:fld id="{AA309A6D-C09C-4548-B29A-6CF363A7E532}" type="datetimeFigureOut">
              <a:rPr lang="fr-FR" smtClean="0"/>
              <a:pPr/>
              <a:t>22/08/2026</a:t>
            </a:fld>
            <a:endParaRPr lang="fr-BE"/>
          </a:p>
        </p:txBody>
      </p:sp>
      <p:sp>
        <p:nvSpPr>
          <p:cNvPr id="9" name="Slide Number Placeholder 8">
            <a:extLst>
              <a:ext uri="{FF2B5EF4-FFF2-40B4-BE49-F238E27FC236}">
                <a16:creationId xmlns:a16="http://schemas.microsoft.com/office/drawing/2014/main" id="{DA4FDDA8-940A-B407-4EB2-85DC9BEDB476}"/>
              </a:ext>
            </a:extLst>
          </p:cNvPr>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1779656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51FC-CD6F-656F-54A8-59B782BEFB30}"/>
              </a:ext>
            </a:extLst>
          </p:cNvPr>
          <p:cNvSpPr>
            <a:spLocks noGrp="1"/>
          </p:cNvSpPr>
          <p:nvPr>
            <p:ph type="title"/>
          </p:nvPr>
        </p:nvSpPr>
        <p:spPr>
          <a:xfrm>
            <a:off x="452629" y="265176"/>
            <a:ext cx="8271692" cy="1325880"/>
          </a:xfrm>
          <a:noFill/>
        </p:spPr>
        <p:txBody>
          <a:bodyPr/>
          <a:lstStyle/>
          <a:p>
            <a:r>
              <a:rPr lang="fr-FR"/>
              <a:t>Modifiez le style du titre</a:t>
            </a:r>
            <a:endParaRPr lang="en-US" dirty="0"/>
          </a:p>
        </p:txBody>
      </p:sp>
      <p:sp>
        <p:nvSpPr>
          <p:cNvPr id="4" name="Footer Placeholder 3">
            <a:extLst>
              <a:ext uri="{FF2B5EF4-FFF2-40B4-BE49-F238E27FC236}">
                <a16:creationId xmlns:a16="http://schemas.microsoft.com/office/drawing/2014/main" id="{D07D307A-FF1F-38A3-7DE5-F11DC31CA5B8}"/>
              </a:ext>
            </a:extLst>
          </p:cNvPr>
          <p:cNvSpPr>
            <a:spLocks noGrp="1"/>
          </p:cNvSpPr>
          <p:nvPr>
            <p:ph type="ftr" sz="quarter" idx="11"/>
          </p:nvPr>
        </p:nvSpPr>
        <p:spPr/>
        <p:txBody>
          <a:bodyPr/>
          <a:lstStyle/>
          <a:p>
            <a:endParaRPr lang="fr-BE"/>
          </a:p>
        </p:txBody>
      </p:sp>
      <p:sp>
        <p:nvSpPr>
          <p:cNvPr id="3" name="Date Placeholder 2">
            <a:extLst>
              <a:ext uri="{FF2B5EF4-FFF2-40B4-BE49-F238E27FC236}">
                <a16:creationId xmlns:a16="http://schemas.microsoft.com/office/drawing/2014/main" id="{1E4C539B-20CB-8D83-0ECC-5F682BD06D6F}"/>
              </a:ext>
            </a:extLst>
          </p:cNvPr>
          <p:cNvSpPr>
            <a:spLocks noGrp="1"/>
          </p:cNvSpPr>
          <p:nvPr>
            <p:ph type="dt" sz="half" idx="10"/>
          </p:nvPr>
        </p:nvSpPr>
        <p:spPr/>
        <p:txBody>
          <a:bodyPr/>
          <a:lstStyle/>
          <a:p>
            <a:fld id="{AA309A6D-C09C-4548-B29A-6CF363A7E532}" type="datetimeFigureOut">
              <a:rPr lang="fr-FR" smtClean="0"/>
              <a:pPr/>
              <a:t>22/08/2026</a:t>
            </a:fld>
            <a:endParaRPr lang="fr-BE"/>
          </a:p>
        </p:txBody>
      </p:sp>
      <p:sp>
        <p:nvSpPr>
          <p:cNvPr id="5" name="Slide Number Placeholder 4">
            <a:extLst>
              <a:ext uri="{FF2B5EF4-FFF2-40B4-BE49-F238E27FC236}">
                <a16:creationId xmlns:a16="http://schemas.microsoft.com/office/drawing/2014/main" id="{466EB674-912E-381A-49CE-08E49DFF46A7}"/>
              </a:ext>
            </a:extLst>
          </p:cNvPr>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6284949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2FA0B77-3CB1-4071-30F6-B0766D75C10A}"/>
              </a:ext>
            </a:extLst>
          </p:cNvPr>
          <p:cNvSpPr>
            <a:spLocks noGrp="1"/>
          </p:cNvSpPr>
          <p:nvPr>
            <p:ph type="ftr" sz="quarter" idx="11"/>
          </p:nvPr>
        </p:nvSpPr>
        <p:spPr/>
        <p:txBody>
          <a:bodyPr/>
          <a:lstStyle/>
          <a:p>
            <a:endParaRPr lang="fr-BE"/>
          </a:p>
        </p:txBody>
      </p:sp>
      <p:sp>
        <p:nvSpPr>
          <p:cNvPr id="2" name="Date Placeholder 1">
            <a:extLst>
              <a:ext uri="{FF2B5EF4-FFF2-40B4-BE49-F238E27FC236}">
                <a16:creationId xmlns:a16="http://schemas.microsoft.com/office/drawing/2014/main" id="{4B4A81A7-FC7B-1689-D59F-4173A1763CB9}"/>
              </a:ext>
            </a:extLst>
          </p:cNvPr>
          <p:cNvSpPr>
            <a:spLocks noGrp="1"/>
          </p:cNvSpPr>
          <p:nvPr>
            <p:ph type="dt" sz="half" idx="10"/>
          </p:nvPr>
        </p:nvSpPr>
        <p:spPr/>
        <p:txBody>
          <a:bodyPr/>
          <a:lstStyle/>
          <a:p>
            <a:fld id="{AA309A6D-C09C-4548-B29A-6CF363A7E532}" type="datetimeFigureOut">
              <a:rPr lang="fr-FR" smtClean="0"/>
              <a:pPr/>
              <a:t>22/08/2026</a:t>
            </a:fld>
            <a:endParaRPr lang="fr-BE"/>
          </a:p>
        </p:txBody>
      </p:sp>
      <p:sp>
        <p:nvSpPr>
          <p:cNvPr id="4" name="Slide Number Placeholder 3">
            <a:extLst>
              <a:ext uri="{FF2B5EF4-FFF2-40B4-BE49-F238E27FC236}">
                <a16:creationId xmlns:a16="http://schemas.microsoft.com/office/drawing/2014/main" id="{5D080D98-2C9A-3434-E8A3-DA6CCD2F5EFE}"/>
              </a:ext>
            </a:extLst>
          </p:cNvPr>
          <p:cNvSpPr>
            <a:spLocks noGrp="1"/>
          </p:cNvSpPr>
          <p:nvPr>
            <p:ph type="sldNum" sz="quarter" idx="12"/>
          </p:nvPr>
        </p:nvSpPr>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36362362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Conclusi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lumMod val="90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Rectangle 13">
            <a:extLst>
              <a:ext uri="{FF2B5EF4-FFF2-40B4-BE49-F238E27FC236}">
                <a16:creationId xmlns:a16="http://schemas.microsoft.com/office/drawing/2014/main" id="{8F22766A-BE9C-B780-CC66-44ECFC5C0A47}"/>
              </a:ext>
              <a:ext uri="{C183D7F6-B498-43B3-948B-1728B52AA6E4}">
                <adec:decorative xmlns:adec="http://schemas.microsoft.com/office/drawing/2017/decorative" val="1"/>
              </a:ext>
            </a:extLst>
          </p:cNvPr>
          <p:cNvSpPr/>
          <p:nvPr/>
        </p:nvSpPr>
        <p:spPr>
          <a:xfrm>
            <a:off x="1543050" y="3084660"/>
            <a:ext cx="7600467" cy="3773341"/>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accent1"/>
              </a:solidFill>
            </a:endParaRPr>
          </a:p>
        </p:txBody>
      </p: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109730" y="182881"/>
            <a:ext cx="6462513" cy="1874520"/>
          </a:xfrm>
          <a:noFill/>
        </p:spPr>
        <p:txBody>
          <a:bodyPr anchor="t">
            <a:normAutofit/>
          </a:bodyPr>
          <a:lstStyle>
            <a:lvl1pPr>
              <a:defRPr sz="7200">
                <a:solidFill>
                  <a:schemeClr val="accent2"/>
                </a:solidFill>
              </a:defRPr>
            </a:lvl1pPr>
          </a:lstStyle>
          <a:p>
            <a:r>
              <a:rPr lang="fr-FR"/>
              <a:t>Modifiez le style du titre</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7315200" y="617924"/>
            <a:ext cx="1400173" cy="461881"/>
          </a:xfrm>
          <a:noFill/>
        </p:spPr>
        <p:txBody>
          <a:bodyPr anchor="t"/>
          <a:lstStyle>
            <a:lvl1pPr algn="r">
              <a:defRPr sz="675"/>
            </a:lvl1pPr>
          </a:lstStyle>
          <a:p>
            <a:endParaRPr lang="fr-BE"/>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1946884" y="3544866"/>
            <a:ext cx="6743042" cy="2446782"/>
          </a:xfrm>
        </p:spPr>
        <p:txBody>
          <a:bodyPr>
            <a:normAutofit/>
          </a:bodyPr>
          <a:lstStyle>
            <a:lvl1pPr marL="0" indent="0">
              <a:buClr>
                <a:schemeClr val="tx2"/>
              </a:buClr>
              <a:buFont typeface="Arial" panose="020B0604020202020204" pitchFamily="34" charset="0"/>
              <a:buNone/>
              <a:defRPr sz="1350"/>
            </a:lvl1pPr>
            <a:lvl2pPr marL="342900" indent="0">
              <a:buClr>
                <a:schemeClr val="tx2"/>
              </a:buClr>
              <a:buFont typeface="Arial" panose="020B0604020202020204" pitchFamily="34" charset="0"/>
              <a:buNone/>
              <a:defRPr sz="1200"/>
            </a:lvl2pPr>
            <a:lvl3pPr marL="685800" indent="0">
              <a:buClr>
                <a:schemeClr val="tx2"/>
              </a:buClr>
              <a:buFont typeface="Arial" panose="020B0604020202020204" pitchFamily="34" charset="0"/>
              <a:buNone/>
              <a:defRPr sz="1050"/>
            </a:lvl3pPr>
            <a:lvl4pPr marL="1028700" indent="0">
              <a:buClr>
                <a:schemeClr val="tx2"/>
              </a:buClr>
              <a:buFont typeface="Arial" panose="020B0604020202020204" pitchFamily="34" charset="0"/>
              <a:buNone/>
              <a:defRPr sz="900"/>
            </a:lvl4pPr>
            <a:lvl5pPr marL="1371600" indent="0">
              <a:buClr>
                <a:schemeClr val="tx2"/>
              </a:buClr>
              <a:buFont typeface="Arial" panose="020B0604020202020204" pitchFamily="34" charset="0"/>
              <a:buNone/>
              <a:defRPr sz="9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1946885" y="6024817"/>
            <a:ext cx="1357121" cy="365125"/>
          </a:xfrm>
          <a:solidFill>
            <a:schemeClr val="bg2"/>
          </a:solidFill>
        </p:spPr>
        <p:txBody>
          <a:bodyPr/>
          <a:lstStyle>
            <a:lvl1pPr algn="l">
              <a:defRPr/>
            </a:lvl1p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solidFill>
            <a:schemeClr val="bg2"/>
          </a:solidFill>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2759935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Conclusion 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8073289-DB44-2F27-575B-3B0123960D1D}"/>
              </a:ext>
              <a:ext uri="{C183D7F6-B498-43B3-948B-1728B52AA6E4}">
                <adec:decorative xmlns:adec="http://schemas.microsoft.com/office/drawing/2017/decorative" val="1"/>
              </a:ext>
            </a:extLst>
          </p:cNvPr>
          <p:cNvSpPr/>
          <p:nvPr/>
        </p:nvSpPr>
        <p:spPr>
          <a:xfrm>
            <a:off x="0" y="0"/>
            <a:ext cx="9144000" cy="6858000"/>
          </a:xfrm>
          <a:prstGeom prst="rect">
            <a:avLst/>
          </a:prstGeom>
          <a:solidFill>
            <a:schemeClr val="bg2"/>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072AC4BE-2FD3-AAF4-8A1B-0633F1BEE33B}"/>
              </a:ext>
              <a:ext uri="{C183D7F6-B498-43B3-948B-1728B52AA6E4}">
                <adec:decorative xmlns:adec="http://schemas.microsoft.com/office/drawing/2017/decorative" val="1"/>
              </a:ext>
            </a:extLst>
          </p:cNvPr>
          <p:cNvSpPr/>
          <p:nvPr/>
        </p:nvSpPr>
        <p:spPr>
          <a:xfrm>
            <a:off x="0" y="0"/>
            <a:ext cx="6327058" cy="2057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1" name="Straight Connector 10">
            <a:extLst>
              <a:ext uri="{FF2B5EF4-FFF2-40B4-BE49-F238E27FC236}">
                <a16:creationId xmlns:a16="http://schemas.microsoft.com/office/drawing/2014/main" id="{7652D305-42E1-E86E-632C-9DFD4F747E62}"/>
              </a:ext>
              <a:ext uri="{C183D7F6-B498-43B3-948B-1728B52AA6E4}">
                <adec:decorative xmlns:adec="http://schemas.microsoft.com/office/drawing/2017/decorative" val="1"/>
              </a:ext>
            </a:extLst>
          </p:cNvPr>
          <p:cNvCxnSpPr>
            <a:cxnSpLocks/>
          </p:cNvCxnSpPr>
          <p:nvPr/>
        </p:nvCxnSpPr>
        <p:spPr>
          <a:xfrm>
            <a:off x="514350" y="4564627"/>
            <a:ext cx="3801012"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21917DD-3691-27F7-68C8-EACE32AEAF6A}"/>
              </a:ext>
            </a:extLst>
          </p:cNvPr>
          <p:cNvSpPr>
            <a:spLocks noGrp="1"/>
          </p:cNvSpPr>
          <p:nvPr>
            <p:ph type="title"/>
          </p:nvPr>
        </p:nvSpPr>
        <p:spPr>
          <a:xfrm>
            <a:off x="280219" y="530940"/>
            <a:ext cx="5777682" cy="1308290"/>
          </a:xfrm>
          <a:noFill/>
        </p:spPr>
        <p:txBody>
          <a:bodyPr anchor="t">
            <a:normAutofit/>
          </a:bodyPr>
          <a:lstStyle>
            <a:lvl1pPr>
              <a:defRPr sz="6000">
                <a:solidFill>
                  <a:schemeClr val="accent2"/>
                </a:solidFill>
              </a:defRPr>
            </a:lvl1pPr>
          </a:lstStyle>
          <a:p>
            <a:r>
              <a:rPr lang="fr-FR"/>
              <a:t>Modifiez le style du titre</a:t>
            </a:r>
            <a:endParaRPr lang="en-US" dirty="0"/>
          </a:p>
        </p:txBody>
      </p:sp>
      <p:sp>
        <p:nvSpPr>
          <p:cNvPr id="3" name="Content Placeholder 2">
            <a:extLst>
              <a:ext uri="{FF2B5EF4-FFF2-40B4-BE49-F238E27FC236}">
                <a16:creationId xmlns:a16="http://schemas.microsoft.com/office/drawing/2014/main" id="{DDDF1F66-DA3A-1E9E-183A-4FB86FC67F15}"/>
              </a:ext>
            </a:extLst>
          </p:cNvPr>
          <p:cNvSpPr>
            <a:spLocks noGrp="1"/>
          </p:cNvSpPr>
          <p:nvPr>
            <p:ph idx="1"/>
          </p:nvPr>
        </p:nvSpPr>
        <p:spPr>
          <a:xfrm>
            <a:off x="4527754" y="3571531"/>
            <a:ext cx="3757151" cy="1987694"/>
          </a:xfrm>
        </p:spPr>
        <p:txBody>
          <a:bodyPr anchor="ctr">
            <a:normAutofit/>
          </a:bodyPr>
          <a:lstStyle>
            <a:lvl1pPr marL="0" indent="0">
              <a:buClr>
                <a:schemeClr val="tx2"/>
              </a:buClr>
              <a:buFont typeface="Arial" panose="020B0604020202020204" pitchFamily="34" charset="0"/>
              <a:buNone/>
              <a:defRPr sz="1350"/>
            </a:lvl1pPr>
            <a:lvl2pPr marL="342900" indent="0">
              <a:buClr>
                <a:schemeClr val="tx2"/>
              </a:buClr>
              <a:buFont typeface="Arial" panose="020B0604020202020204" pitchFamily="34" charset="0"/>
              <a:buNone/>
              <a:defRPr sz="1200"/>
            </a:lvl2pPr>
            <a:lvl3pPr marL="685800" indent="0">
              <a:buClr>
                <a:schemeClr val="tx2"/>
              </a:buClr>
              <a:buFont typeface="Arial" panose="020B0604020202020204" pitchFamily="34" charset="0"/>
              <a:buNone/>
              <a:defRPr sz="1050"/>
            </a:lvl3pPr>
            <a:lvl4pPr marL="1028700" indent="0">
              <a:buClr>
                <a:schemeClr val="tx2"/>
              </a:buClr>
              <a:buFont typeface="Arial" panose="020B0604020202020204" pitchFamily="34" charset="0"/>
              <a:buNone/>
              <a:defRPr sz="900"/>
            </a:lvl4pPr>
            <a:lvl5pPr marL="1371600" indent="0">
              <a:buClr>
                <a:schemeClr val="tx2"/>
              </a:buClr>
              <a:buFont typeface="Arial" panose="020B0604020202020204" pitchFamily="34" charset="0"/>
              <a:buNone/>
              <a:defRPr sz="900"/>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A1D27EA8-C1D8-B105-9F54-16985594DB0A}"/>
              </a:ext>
            </a:extLst>
          </p:cNvPr>
          <p:cNvSpPr>
            <a:spLocks noGrp="1"/>
          </p:cNvSpPr>
          <p:nvPr>
            <p:ph type="ftr" sz="quarter" idx="11"/>
          </p:nvPr>
        </p:nvSpPr>
        <p:spPr>
          <a:xfrm>
            <a:off x="454073" y="6029867"/>
            <a:ext cx="1433322" cy="365126"/>
          </a:xfrm>
          <a:noFill/>
        </p:spPr>
        <p:txBody>
          <a:bodyPr anchor="ctr"/>
          <a:lstStyle>
            <a:lvl1pPr algn="l">
              <a:defRPr sz="675" b="1"/>
            </a:lvl1pPr>
          </a:lstStyle>
          <a:p>
            <a:endParaRPr lang="fr-BE"/>
          </a:p>
        </p:txBody>
      </p:sp>
      <p:sp>
        <p:nvSpPr>
          <p:cNvPr id="4" name="Date Placeholder 3">
            <a:extLst>
              <a:ext uri="{FF2B5EF4-FFF2-40B4-BE49-F238E27FC236}">
                <a16:creationId xmlns:a16="http://schemas.microsoft.com/office/drawing/2014/main" id="{4C64A704-5499-D0F7-F550-5994C49F8C26}"/>
              </a:ext>
            </a:extLst>
          </p:cNvPr>
          <p:cNvSpPr>
            <a:spLocks noGrp="1"/>
          </p:cNvSpPr>
          <p:nvPr>
            <p:ph type="dt" sz="half" idx="10"/>
          </p:nvPr>
        </p:nvSpPr>
        <p:spPr>
          <a:xfrm>
            <a:off x="7349490" y="6029868"/>
            <a:ext cx="1081325" cy="365125"/>
          </a:xfrm>
          <a:noFill/>
        </p:spPr>
        <p:txBody>
          <a:bodyPr/>
          <a:lstStyle>
            <a:lvl1pPr algn="r">
              <a:defRPr/>
            </a:lvl1p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AD2F2DDE-AF7B-917E-704F-1E12AB9BFFCD}"/>
              </a:ext>
            </a:extLst>
          </p:cNvPr>
          <p:cNvSpPr>
            <a:spLocks noGrp="1"/>
          </p:cNvSpPr>
          <p:nvPr>
            <p:ph type="sldNum" sz="quarter" idx="12"/>
          </p:nvPr>
        </p:nvSpPr>
        <p:spPr>
          <a:noFill/>
        </p:spPr>
        <p:txBody>
          <a:bodyPr/>
          <a:lstStyle/>
          <a:p>
            <a:fld id="{CF4668DC-857F-487D-BFFA-8C0CA5037977}" type="slidenum">
              <a:rPr lang="fr-BE" smtClean="0"/>
              <a:pPr/>
              <a:t>‹N°›</a:t>
            </a:fld>
            <a:endParaRPr lang="fr-BE"/>
          </a:p>
        </p:txBody>
      </p:sp>
    </p:spTree>
    <p:extLst>
      <p:ext uri="{BB962C8B-B14F-4D97-AF65-F5344CB8AC3E}">
        <p14:creationId xmlns:p14="http://schemas.microsoft.com/office/powerpoint/2010/main" val="4106250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FBAF5C3-82B6-427E-5D2E-900A2D90AD99}"/>
              </a:ext>
              <a:ext uri="{C183D7F6-B498-43B3-948B-1728B52AA6E4}">
                <adec:decorative xmlns:adec="http://schemas.microsoft.com/office/drawing/2017/decorative" val="1"/>
              </a:ext>
            </a:extLst>
          </p:cNvPr>
          <p:cNvCxnSpPr>
            <a:cxnSpLocks/>
          </p:cNvCxnSpPr>
          <p:nvPr/>
        </p:nvCxnSpPr>
        <p:spPr>
          <a:xfrm flipH="1">
            <a:off x="541820" y="6212437"/>
            <a:ext cx="8106459" cy="0"/>
          </a:xfrm>
          <a:prstGeom prst="line">
            <a:avLst/>
          </a:prstGeom>
          <a:ln w="12700">
            <a:solidFill>
              <a:schemeClr val="tx2">
                <a:alpha val="5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301AA792-727F-F91C-6564-A882FAF11ED4}"/>
              </a:ext>
            </a:extLst>
          </p:cNvPr>
          <p:cNvSpPr>
            <a:spLocks noGrp="1"/>
          </p:cNvSpPr>
          <p:nvPr>
            <p:ph type="title"/>
          </p:nvPr>
        </p:nvSpPr>
        <p:spPr>
          <a:xfrm>
            <a:off x="452628" y="351270"/>
            <a:ext cx="8235853" cy="1239720"/>
          </a:xfrm>
          <a:prstGeom prst="rect">
            <a:avLst/>
          </a:prstGeom>
          <a:solidFill>
            <a:schemeClr val="bg1"/>
          </a:solidFill>
        </p:spPr>
        <p:txBody>
          <a:bodyPr vert="horz" lIns="91440" tIns="45720" rIns="91440" bIns="137160" rtlCol="0" anchor="b">
            <a:normAutofit/>
          </a:bodyPr>
          <a:lstStyle/>
          <a:p>
            <a:r>
              <a:rPr lang="fr-FR"/>
              <a:t>Modifiez le style du titre</a:t>
            </a:r>
            <a:endParaRPr lang="en-US" dirty="0"/>
          </a:p>
        </p:txBody>
      </p:sp>
      <p:sp>
        <p:nvSpPr>
          <p:cNvPr id="3" name="Text Placeholder 2">
            <a:extLst>
              <a:ext uri="{FF2B5EF4-FFF2-40B4-BE49-F238E27FC236}">
                <a16:creationId xmlns:a16="http://schemas.microsoft.com/office/drawing/2014/main" id="{3390A246-77A4-EC4C-28B8-90388BB8E78F}"/>
              </a:ext>
            </a:extLst>
          </p:cNvPr>
          <p:cNvSpPr>
            <a:spLocks noGrp="1"/>
          </p:cNvSpPr>
          <p:nvPr>
            <p:ph type="body" idx="1"/>
          </p:nvPr>
        </p:nvSpPr>
        <p:spPr>
          <a:xfrm>
            <a:off x="454074" y="1745957"/>
            <a:ext cx="8235853" cy="39834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Footer Placeholder 4">
            <a:extLst>
              <a:ext uri="{FF2B5EF4-FFF2-40B4-BE49-F238E27FC236}">
                <a16:creationId xmlns:a16="http://schemas.microsoft.com/office/drawing/2014/main" id="{D3EF6714-5B6F-439F-4173-D51823712315}"/>
              </a:ext>
            </a:extLst>
          </p:cNvPr>
          <p:cNvSpPr>
            <a:spLocks noGrp="1"/>
          </p:cNvSpPr>
          <p:nvPr>
            <p:ph type="ftr" sz="quarter" idx="3"/>
          </p:nvPr>
        </p:nvSpPr>
        <p:spPr>
          <a:xfrm>
            <a:off x="454073" y="6029869"/>
            <a:ext cx="1433322" cy="365125"/>
          </a:xfrm>
          <a:prstGeom prst="rect">
            <a:avLst/>
          </a:prstGeom>
          <a:solidFill>
            <a:schemeClr val="bg1"/>
          </a:solidFill>
        </p:spPr>
        <p:txBody>
          <a:bodyPr vert="horz" lIns="91440" tIns="45720" rIns="91440" bIns="45720" rtlCol="0" anchor="ctr"/>
          <a:lstStyle>
            <a:lvl1pPr algn="l">
              <a:defRPr sz="675" b="1" cap="all" spc="45" baseline="0">
                <a:solidFill>
                  <a:schemeClr val="tx2"/>
                </a:solidFill>
              </a:defRPr>
            </a:lvl1pPr>
          </a:lstStyle>
          <a:p>
            <a:endParaRPr lang="fr-BE"/>
          </a:p>
        </p:txBody>
      </p:sp>
      <p:sp>
        <p:nvSpPr>
          <p:cNvPr id="4" name="Date Placeholder 3">
            <a:extLst>
              <a:ext uri="{FF2B5EF4-FFF2-40B4-BE49-F238E27FC236}">
                <a16:creationId xmlns:a16="http://schemas.microsoft.com/office/drawing/2014/main" id="{BF9842E6-B4ED-431B-B1A0-22352BA620AE}"/>
              </a:ext>
            </a:extLst>
          </p:cNvPr>
          <p:cNvSpPr>
            <a:spLocks noGrp="1"/>
          </p:cNvSpPr>
          <p:nvPr>
            <p:ph type="dt" sz="half" idx="2"/>
          </p:nvPr>
        </p:nvSpPr>
        <p:spPr>
          <a:xfrm>
            <a:off x="7543800" y="6029869"/>
            <a:ext cx="887015" cy="365125"/>
          </a:xfrm>
          <a:prstGeom prst="rect">
            <a:avLst/>
          </a:prstGeom>
          <a:solidFill>
            <a:schemeClr val="bg1"/>
          </a:solidFill>
        </p:spPr>
        <p:txBody>
          <a:bodyPr vert="horz" lIns="91440" tIns="45720" rIns="91440" bIns="45720" rtlCol="0" anchor="ctr"/>
          <a:lstStyle>
            <a:lvl1pPr algn="r">
              <a:defRPr sz="675" cap="all" baseline="0">
                <a:solidFill>
                  <a:schemeClr val="tx2"/>
                </a:solidFill>
              </a:defRPr>
            </a:lvl1pPr>
          </a:lstStyle>
          <a:p>
            <a:fld id="{AA309A6D-C09C-4548-B29A-6CF363A7E532}" type="datetimeFigureOut">
              <a:rPr lang="fr-FR" smtClean="0"/>
              <a:pPr/>
              <a:t>22/08/2026</a:t>
            </a:fld>
            <a:endParaRPr lang="fr-BE"/>
          </a:p>
        </p:txBody>
      </p:sp>
      <p:sp>
        <p:nvSpPr>
          <p:cNvPr id="6" name="Slide Number Placeholder 5">
            <a:extLst>
              <a:ext uri="{FF2B5EF4-FFF2-40B4-BE49-F238E27FC236}">
                <a16:creationId xmlns:a16="http://schemas.microsoft.com/office/drawing/2014/main" id="{156743A1-0EE5-84FA-44EE-3CDDB793AAC4}"/>
              </a:ext>
            </a:extLst>
          </p:cNvPr>
          <p:cNvSpPr>
            <a:spLocks noGrp="1"/>
          </p:cNvSpPr>
          <p:nvPr>
            <p:ph type="sldNum" sz="quarter" idx="4"/>
          </p:nvPr>
        </p:nvSpPr>
        <p:spPr>
          <a:xfrm>
            <a:off x="8425076" y="6029869"/>
            <a:ext cx="322029" cy="365125"/>
          </a:xfrm>
          <a:prstGeom prst="rect">
            <a:avLst/>
          </a:prstGeom>
          <a:solidFill>
            <a:schemeClr val="bg1"/>
          </a:solidFill>
        </p:spPr>
        <p:txBody>
          <a:bodyPr vert="horz" lIns="91440" tIns="45720" rIns="91440" bIns="45720" rtlCol="0" anchor="ctr"/>
          <a:lstStyle>
            <a:lvl1pPr algn="r">
              <a:defRPr sz="675" cap="all" baseline="0">
                <a:solidFill>
                  <a:schemeClr val="tx2"/>
                </a:solidFill>
              </a:defRPr>
            </a:lvl1pPr>
          </a:lstStyle>
          <a:p>
            <a:fld id="{CF4668DC-857F-487D-BFFA-8C0CA5037977}" type="slidenum">
              <a:rPr lang="fr-BE" smtClean="0"/>
              <a:pPr/>
              <a:t>‹N°›</a:t>
            </a:fld>
            <a:endParaRPr lang="fr-BE"/>
          </a:p>
        </p:txBody>
      </p:sp>
    </p:spTree>
    <p:extLst>
      <p:ext uri="{BB962C8B-B14F-4D97-AF65-F5344CB8AC3E}">
        <p14:creationId xmlns:p14="http://schemas.microsoft.com/office/powerpoint/2010/main" val="874648516"/>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 id="2147484102" r:id="rId13"/>
    <p:sldLayoutId id="2147484103" r:id="rId14"/>
    <p:sldLayoutId id="2147484104" r:id="rId15"/>
    <p:sldLayoutId id="2147484105" r:id="rId16"/>
    <p:sldLayoutId id="2147484106" r:id="rId17"/>
    <p:sldLayoutId id="2147484107" r:id="rId18"/>
    <p:sldLayoutId id="2147484108" r:id="rId19"/>
    <p:sldLayoutId id="2147484109" r:id="rId20"/>
    <p:sldLayoutId id="2147484110" r:id="rId21"/>
    <p:sldLayoutId id="2147484111" r:id="rId22"/>
    <p:sldLayoutId id="2147484112" r:id="rId23"/>
    <p:sldLayoutId id="2147484113" r:id="rId24"/>
    <p:sldLayoutId id="2147484114" r:id="rId25"/>
    <p:sldLayoutId id="2147484115" r:id="rId26"/>
    <p:sldLayoutId id="2147484116" r:id="rId27"/>
  </p:sldLayoutIdLst>
  <p:txStyles>
    <p:titleStyle>
      <a:lvl1pPr marL="0" algn="l" defTabSz="685800" rtl="0" eaLnBrk="1" latinLnBrk="0" hangingPunct="1">
        <a:lnSpc>
          <a:spcPct val="100000"/>
        </a:lnSpc>
        <a:spcBef>
          <a:spcPct val="0"/>
        </a:spcBef>
        <a:spcAft>
          <a:spcPts val="0"/>
        </a:spcAft>
        <a:buNone/>
        <a:defRPr sz="2100" kern="1200" cap="all" baseline="0">
          <a:solidFill>
            <a:schemeClr val="accent5"/>
          </a:solidFill>
          <a:latin typeface="+mj-lt"/>
          <a:ea typeface="+mj-ea"/>
          <a:cs typeface="+mj-cs"/>
        </a:defRPr>
      </a:lvl1pPr>
    </p:titleStyle>
    <p:bodyStyle>
      <a:lvl1pPr marL="171450" indent="-171450" algn="l" defTabSz="685800" rtl="0" eaLnBrk="1" latinLnBrk="0" hangingPunct="1">
        <a:lnSpc>
          <a:spcPct val="120000"/>
        </a:lnSpc>
        <a:spcBef>
          <a:spcPts val="750"/>
        </a:spcBef>
        <a:buFont typeface="Arial" panose="020B0604020202020204" pitchFamily="34" charset="0"/>
        <a:buChar char="•"/>
        <a:defRPr sz="1050" kern="1200">
          <a:solidFill>
            <a:schemeClr val="tx2"/>
          </a:solidFill>
          <a:latin typeface="+mn-lt"/>
          <a:ea typeface="+mn-ea"/>
          <a:cs typeface="+mn-cs"/>
        </a:defRPr>
      </a:lvl1pPr>
      <a:lvl2pPr marL="5143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2pPr>
      <a:lvl3pPr marL="857250" indent="-171450" algn="l" defTabSz="685800" rtl="0" eaLnBrk="1" latinLnBrk="0" hangingPunct="1">
        <a:lnSpc>
          <a:spcPct val="120000"/>
        </a:lnSpc>
        <a:spcBef>
          <a:spcPts val="375"/>
        </a:spcBef>
        <a:buFont typeface="Arial" panose="020B0604020202020204" pitchFamily="34" charset="0"/>
        <a:buChar char="•"/>
        <a:defRPr sz="1050" kern="1200">
          <a:solidFill>
            <a:schemeClr val="tx2"/>
          </a:solidFill>
          <a:latin typeface="+mn-lt"/>
          <a:ea typeface="+mn-ea"/>
          <a:cs typeface="+mn-cs"/>
        </a:defRPr>
      </a:lvl3pPr>
      <a:lvl4pPr marL="1200150" indent="-171450" algn="l" defTabSz="685800" rtl="0" eaLnBrk="1" latinLnBrk="0" hangingPunct="1">
        <a:lnSpc>
          <a:spcPct val="120000"/>
        </a:lnSpc>
        <a:spcBef>
          <a:spcPts val="375"/>
        </a:spcBef>
        <a:buFont typeface="Arial" panose="020B0604020202020204" pitchFamily="34" charset="0"/>
        <a:buChar char="•"/>
        <a:defRPr sz="900" kern="1200">
          <a:solidFill>
            <a:schemeClr val="tx2"/>
          </a:solidFill>
          <a:latin typeface="+mn-lt"/>
          <a:ea typeface="+mn-ea"/>
          <a:cs typeface="+mn-cs"/>
        </a:defRPr>
      </a:lvl4pPr>
      <a:lvl5pPr marL="1543050" indent="-171450" algn="l" defTabSz="685800" rtl="0" eaLnBrk="1" latinLnBrk="0" hangingPunct="1">
        <a:lnSpc>
          <a:spcPct val="120000"/>
        </a:lnSpc>
        <a:spcBef>
          <a:spcPts val="375"/>
        </a:spcBef>
        <a:buFont typeface="Arial" panose="020B0604020202020204" pitchFamily="34" charset="0"/>
        <a:buChar char="•"/>
        <a:defRPr sz="900" kern="1200">
          <a:solidFill>
            <a:schemeClr val="tx2"/>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864">
          <p15:clr>
            <a:srgbClr val="F26B43"/>
          </p15:clr>
        </p15:guide>
        <p15:guide id="3" pos="432">
          <p15:clr>
            <a:srgbClr val="F26B43"/>
          </p15:clr>
        </p15:guide>
        <p15:guide id="4" orient="horz" pos="3912">
          <p15:clr>
            <a:srgbClr val="F26B43"/>
          </p15:clr>
        </p15:guide>
        <p15:guide id="5" orient="horz" pos="3504">
          <p15:clr>
            <a:srgbClr val="F26B43"/>
          </p15:clr>
        </p15:guide>
        <p15:guide id="6" orient="horz" pos="3024">
          <p15:clr>
            <a:srgbClr val="F26B43"/>
          </p15:clr>
        </p15:guide>
        <p15:guide id="7" orient="horz" pos="2592">
          <p15:clr>
            <a:srgbClr val="F26B43"/>
          </p15:clr>
        </p15:guide>
        <p15:guide id="8" orient="horz" pos="1728">
          <p15:clr>
            <a:srgbClr val="F26B43"/>
          </p15:clr>
        </p15:guide>
        <p15:guide id="9" orient="horz" pos="1296">
          <p15:clr>
            <a:srgbClr val="F26B43"/>
          </p15:clr>
        </p15:guide>
        <p15:guide id="10" orient="horz" pos="864">
          <p15:clr>
            <a:srgbClr val="F26B43"/>
          </p15:clr>
        </p15:guide>
        <p15:guide id="11" orient="horz" pos="432">
          <p15:clr>
            <a:srgbClr val="F26B43"/>
          </p15:clr>
        </p15:guide>
        <p15:guide id="12" pos="1296">
          <p15:clr>
            <a:srgbClr val="F26B43"/>
          </p15:clr>
        </p15:guide>
        <p15:guide id="13" pos="1728">
          <p15:clr>
            <a:srgbClr val="F26B43"/>
          </p15:clr>
        </p15:guide>
        <p15:guide id="18" pos="2160">
          <p15:clr>
            <a:srgbClr val="F26B43"/>
          </p15:clr>
        </p15:guide>
        <p15:guide id="20" pos="5520">
          <p15:clr>
            <a:srgbClr val="F26B43"/>
          </p15:clr>
        </p15:guide>
        <p15:guide id="21" pos="5952">
          <p15:clr>
            <a:srgbClr val="F26B43"/>
          </p15:clr>
        </p15:guide>
        <p15:guide id="22" pos="6384">
          <p15:clr>
            <a:srgbClr val="F26B43"/>
          </p15:clr>
        </p15:guide>
        <p15:guide id="24" pos="6816">
          <p15:clr>
            <a:srgbClr val="F26B43"/>
          </p15:clr>
        </p15:guide>
        <p15:guide id="25" pos="7248">
          <p15:clr>
            <a:srgbClr val="F26B43"/>
          </p15:clr>
        </p15:guide>
        <p15:guide id="26" pos="5088">
          <p15:clr>
            <a:srgbClr val="F26B43"/>
          </p15:clr>
        </p15:guide>
        <p15:guide id="27" pos="4656">
          <p15:clr>
            <a:srgbClr val="F26B43"/>
          </p15:clr>
        </p15:guide>
        <p15:guide id="28" pos="4224">
          <p15:clr>
            <a:srgbClr val="F26B43"/>
          </p15:clr>
        </p15:guide>
        <p15:guide id="29" pos="2592">
          <p15:clr>
            <a:srgbClr val="F26B43"/>
          </p15:clr>
        </p15:guide>
        <p15:guide id="30" pos="3024">
          <p15:clr>
            <a:srgbClr val="F26B43"/>
          </p15:clr>
        </p15:guide>
        <p15:guide id="31" pos="3456">
          <p15:clr>
            <a:srgbClr val="F26B43"/>
          </p15:clr>
        </p15:guide>
        <p15:guide id="32" orient="horz" pos="64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www.indyahub.com/newsletter/gw-sep/images/preview/tree.jp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a:t>THE IMPORTANCE OF TEACHING READING COMPREHENSION</a:t>
            </a:r>
          </a:p>
        </p:txBody>
      </p:sp>
      <p:sp>
        <p:nvSpPr>
          <p:cNvPr id="3" name="Espace réservé du contenu 2"/>
          <p:cNvSpPr>
            <a:spLocks noGrp="1"/>
          </p:cNvSpPr>
          <p:nvPr>
            <p:ph idx="1"/>
          </p:nvPr>
        </p:nvSpPr>
        <p:spPr/>
        <p:style>
          <a:lnRef idx="2">
            <a:schemeClr val="accent1">
              <a:shade val="15000"/>
            </a:schemeClr>
          </a:lnRef>
          <a:fillRef idx="1">
            <a:schemeClr val="accent1"/>
          </a:fillRef>
          <a:effectRef idx="0">
            <a:schemeClr val="accent1"/>
          </a:effectRef>
          <a:fontRef idx="minor">
            <a:schemeClr val="lt1"/>
          </a:fontRef>
        </p:style>
        <p:txBody>
          <a:bodyPr>
            <a:normAutofit/>
          </a:bodyPr>
          <a:lstStyle/>
          <a:p>
            <a:pPr marL="0" indent="0">
              <a:buNone/>
            </a:pPr>
            <a:r>
              <a:rPr lang="en-US" sz="1600" dirty="0"/>
              <a:t>Reading comprehension is one of the most important skills a person can have. It is essential for success in school and in the workplace.</a:t>
            </a:r>
          </a:p>
          <a:p>
            <a:pPr marL="0" indent="0">
              <a:buNone/>
            </a:pPr>
            <a:r>
              <a:rPr lang="en-US" sz="1600" dirty="0"/>
              <a:t>Some reasons why reading comprehension is so important include:</a:t>
            </a:r>
          </a:p>
          <a:p>
            <a:r>
              <a:rPr lang="en-US" sz="1600" dirty="0"/>
              <a:t>The ability to read and understand texts is essential for success in school. Good reading comprehension skills are necessary for understanding textbooks, lectures, and other class materials.</a:t>
            </a:r>
          </a:p>
          <a:p>
            <a:r>
              <a:rPr lang="en-US" sz="1600" dirty="0"/>
              <a:t>The ability to read and understand texts is also important for success in the workplace. Employees who can read and comprehend instructions, memos, and other work-related documents will be more successful than those who cannot.</a:t>
            </a:r>
          </a:p>
          <a:p>
            <a:r>
              <a:rPr lang="en-US" sz="1600" dirty="0"/>
              <a:t>Good reading comprehension skills also allow people to better understand the world around them. They can better follow the news, understand complex concepts, and make informed decisions.</a:t>
            </a:r>
          </a:p>
          <a:p>
            <a:pPr marL="0" indent="0">
              <a:buNone/>
            </a:pPr>
            <a:endParaRPr lang="fr-FR" dirty="0"/>
          </a:p>
        </p:txBody>
      </p:sp>
    </p:spTree>
    <p:extLst>
      <p:ext uri="{BB962C8B-B14F-4D97-AF65-F5344CB8AC3E}">
        <p14:creationId xmlns:p14="http://schemas.microsoft.com/office/powerpoint/2010/main" val="37514915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96752"/>
          </a:xfrm>
        </p:spPr>
        <p:style>
          <a:lnRef idx="0">
            <a:schemeClr val="accent3"/>
          </a:lnRef>
          <a:fillRef idx="3">
            <a:schemeClr val="accent3"/>
          </a:fillRef>
          <a:effectRef idx="3">
            <a:schemeClr val="accent3"/>
          </a:effectRef>
          <a:fontRef idx="minor">
            <a:schemeClr val="lt1"/>
          </a:fontRef>
        </p:style>
        <p:txBody>
          <a:bodyPr>
            <a:normAutofit/>
          </a:bodyPr>
          <a:lstStyle/>
          <a:p>
            <a:r>
              <a:rPr lang="en-GB" b="1" dirty="0"/>
              <a:t>READING AND CLT : GENERALITIES</a:t>
            </a:r>
            <a:endParaRPr lang="en-US" dirty="0"/>
          </a:p>
        </p:txBody>
      </p:sp>
      <p:sp>
        <p:nvSpPr>
          <p:cNvPr id="3" name="Espace réservé du contenu 2"/>
          <p:cNvSpPr>
            <a:spLocks noGrp="1"/>
          </p:cNvSpPr>
          <p:nvPr>
            <p:ph idx="1"/>
          </p:nvPr>
        </p:nvSpPr>
        <p:spPr>
          <a:xfrm>
            <a:off x="0" y="1196752"/>
            <a:ext cx="9144000" cy="5661248"/>
          </a:xfrm>
        </p:spPr>
        <p:style>
          <a:lnRef idx="2">
            <a:schemeClr val="accent2">
              <a:shade val="15000"/>
            </a:schemeClr>
          </a:lnRef>
          <a:fillRef idx="1">
            <a:schemeClr val="accent2"/>
          </a:fillRef>
          <a:effectRef idx="0">
            <a:schemeClr val="accent2"/>
          </a:effectRef>
          <a:fontRef idx="minor">
            <a:schemeClr val="lt1"/>
          </a:fontRef>
        </p:style>
        <p:txBody>
          <a:bodyPr>
            <a:normAutofit/>
          </a:bodyPr>
          <a:lstStyle/>
          <a:p>
            <a:pPr algn="just">
              <a:buFontTx/>
              <a:buNone/>
            </a:pPr>
            <a:r>
              <a:rPr lang="en-GB" altLang="zh-CN" sz="24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Reading , mostly in a foreign language situation involves complex psycholinguistic and mental processes whereby readers decode linguistic forms or use their knowledge of the world , separately or interactively to make sense of written discourse. And, CLT fundamentally  rests on three principles which Reading should cater for to produce competent Learners:</a:t>
            </a:r>
          </a:p>
          <a:p>
            <a:pPr algn="just">
              <a:buFont typeface="Wingdings" pitchFamily="2" charset="2"/>
              <a:buChar char="v"/>
            </a:pPr>
            <a:r>
              <a:rPr lang="en-GB" altLang="zh-CN" sz="2400" b="1" dirty="0">
                <a:ln w="9000" cmpd="sng">
                  <a:solidFill>
                    <a:schemeClr val="accent4">
                      <a:shade val="50000"/>
                      <a:satMod val="120000"/>
                    </a:schemeClr>
                  </a:solidFill>
                  <a:prstDash val="solid"/>
                </a:ln>
                <a:solidFill>
                  <a:schemeClr val="tx2"/>
                </a:solidFill>
                <a:effectLst>
                  <a:reflection blurRad="12700" stA="28000" endPos="45000" dist="1000" dir="5400000" sy="-100000" algn="bl" rotWithShape="0"/>
                </a:effectLst>
                <a:latin typeface="Cambria" pitchFamily="18" charset="0"/>
              </a:rPr>
              <a:t>Integration: </a:t>
            </a:r>
            <a:r>
              <a:rPr lang="en-GB" altLang="zh-CN" sz="24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According to the principles of  task dependency, (</a:t>
            </a:r>
            <a:r>
              <a:rPr lang="en-GB" altLang="zh-CN" sz="2400" b="1" dirty="0" err="1">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Nunan</a:t>
            </a:r>
            <a:r>
              <a:rPr lang="en-GB" altLang="zh-CN" sz="2400" b="1"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 2007),tasks are in combination with each other ; each task is explicitly related to another in a continuum (Tardif, 2018).</a:t>
            </a:r>
          </a:p>
          <a:p>
            <a:pPr algn="just">
              <a:buFont typeface="Wingdings" pitchFamily="2" charset="2"/>
              <a:buChar char="ü"/>
            </a:pPr>
            <a:endParaRPr lang="en-GB" altLang="zh-CN" b="1" dirty="0">
              <a:solidFill>
                <a:srgbClr val="660066"/>
              </a:solidFill>
              <a:latin typeface="Cambria" pitchFamily="18" charset="0"/>
            </a:endParaRPr>
          </a:p>
          <a:p>
            <a:pPr algn="just">
              <a:buFont typeface="Wingdings" pitchFamily="2" charset="2"/>
              <a:buChar char="ü"/>
            </a:pPr>
            <a:endParaRPr lang="en-GB" altLang="zh-CN" b="1" dirty="0">
              <a:solidFill>
                <a:srgbClr val="660066"/>
              </a:solidFill>
              <a:latin typeface="Cambria" pitchFamily="18" charset="0"/>
            </a:endParaRPr>
          </a:p>
          <a:p>
            <a:pPr algn="just">
              <a:buNone/>
            </a:pPr>
            <a:endParaRPr lang="en-GB" altLang="zh-CN" b="1" dirty="0">
              <a:solidFill>
                <a:srgbClr val="660066"/>
              </a:solidFill>
              <a:latin typeface="Cambria" pitchFamily="18" charset="0"/>
            </a:endParaRPr>
          </a:p>
          <a:p>
            <a:pPr algn="just">
              <a:buNone/>
            </a:pPr>
            <a:endParaRPr lang="en-US" dirty="0">
              <a:latin typeface="Cambria"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2">
            <a:schemeClr val="accent2">
              <a:shade val="15000"/>
            </a:schemeClr>
          </a:lnRef>
          <a:fillRef idx="1">
            <a:schemeClr val="accent2"/>
          </a:fillRef>
          <a:effectRef idx="0">
            <a:schemeClr val="accent2"/>
          </a:effectRef>
          <a:fontRef idx="minor">
            <a:schemeClr val="lt1"/>
          </a:fontRef>
        </p:style>
        <p:txBody>
          <a:bodyPr>
            <a:noAutofit/>
          </a:bodyPr>
          <a:lstStyle/>
          <a:p>
            <a:pPr>
              <a:buFont typeface="Wingdings" pitchFamily="2" charset="2"/>
              <a:buChar char="v"/>
            </a:pPr>
            <a:r>
              <a:rPr lang="en-US" sz="2800" i="1" dirty="0">
                <a:ln w="9000" cmpd="sng">
                  <a:solidFill>
                    <a:schemeClr val="accent4">
                      <a:shade val="50000"/>
                      <a:satMod val="120000"/>
                    </a:schemeClr>
                  </a:solidFill>
                  <a:prstDash val="solid"/>
                </a:ln>
                <a:solidFill>
                  <a:schemeClr val="tx2"/>
                </a:solidFill>
                <a:effectLst>
                  <a:reflection blurRad="12700" stA="28000" endPos="45000" dist="1000" dir="5400000" sy="-100000" algn="bl" rotWithShape="0"/>
                </a:effectLst>
                <a:latin typeface="Cambria" pitchFamily="18" charset="0"/>
              </a:rPr>
              <a:t>Contextualization:  </a:t>
            </a:r>
            <a:r>
              <a:rPr lang="en-US" sz="2800" b="1" i="1" dirty="0">
                <a:ln w="9000" cmpd="sng">
                  <a:solidFill>
                    <a:schemeClr val="accent4">
                      <a:shade val="50000"/>
                      <a:satMod val="120000"/>
                    </a:schemeClr>
                  </a:solidFill>
                  <a:prstDash val="solid"/>
                </a:ln>
                <a:solidFill>
                  <a:schemeClr val="accent1"/>
                </a:solidFill>
                <a:effectLst>
                  <a:reflection blurRad="12700" stA="28000" endPos="45000" dist="1000" dir="5400000" sy="-100000" algn="bl" rotWithShape="0"/>
                </a:effectLst>
                <a:latin typeface="Cambria" pitchFamily="18" charset="0"/>
              </a:rPr>
              <a:t>Each task relates  to an authentic problematic situation  to  be  solved by students with the resources that are available.</a:t>
            </a:r>
          </a:p>
          <a:p>
            <a:pPr>
              <a:buFont typeface="Wingdings" pitchFamily="2" charset="2"/>
              <a:buChar char="v"/>
            </a:pPr>
            <a:r>
              <a:rPr lang="en-US" sz="2800" b="1" i="1" dirty="0">
                <a:ln w="9000" cmpd="sng">
                  <a:solidFill>
                    <a:schemeClr val="accent4">
                      <a:shade val="50000"/>
                      <a:satMod val="120000"/>
                    </a:schemeClr>
                  </a:solidFill>
                  <a:prstDash val="solid"/>
                </a:ln>
                <a:solidFill>
                  <a:schemeClr val="tx2"/>
                </a:solidFill>
                <a:effectLst>
                  <a:reflection blurRad="12700" stA="28000" endPos="45000" dist="1000" dir="5400000" sy="-100000" algn="bl" rotWithShape="0"/>
                </a:effectLst>
                <a:latin typeface="Cambria" pitchFamily="18" charset="0"/>
              </a:rPr>
              <a:t>Learner-centeredness and autonomy: </a:t>
            </a:r>
            <a:r>
              <a:rPr lang="en-US" sz="2800" b="1" i="1" dirty="0">
                <a:ln w="9000" cmpd="sng">
                  <a:solidFill>
                    <a:schemeClr val="accent4">
                      <a:shade val="50000"/>
                      <a:satMod val="120000"/>
                    </a:schemeClr>
                  </a:solidFill>
                  <a:prstDash val="solid"/>
                </a:ln>
                <a:solidFill>
                  <a:schemeClr val="accent1"/>
                </a:solidFill>
                <a:effectLst>
                  <a:reflection blurRad="12700" stA="28000" endPos="45000" dist="1000" dir="5400000" sy="-100000" algn="bl" rotWithShape="0"/>
                </a:effectLst>
                <a:latin typeface="Cambria" pitchFamily="18" charset="0"/>
              </a:rPr>
              <a:t>Learners are , through discovery procedures, responsible for their learning with the teacher’s facilitation.</a:t>
            </a:r>
          </a:p>
          <a:p>
            <a:pPr>
              <a:buNone/>
            </a:pPr>
            <a:r>
              <a:rPr lang="en-US" sz="2800" b="1" i="1" dirty="0">
                <a:ln w="9000" cmpd="sng">
                  <a:solidFill>
                    <a:schemeClr val="accent4">
                      <a:shade val="50000"/>
                      <a:satMod val="120000"/>
                    </a:schemeClr>
                  </a:solidFill>
                  <a:prstDash val="solid"/>
                </a:ln>
                <a:solidFill>
                  <a:schemeClr val="accent1"/>
                </a:solidFill>
                <a:effectLst>
                  <a:reflection blurRad="12700" stA="28000" endPos="45000" dist="1000" dir="5400000" sy="-100000" algn="bl" rotWithShape="0"/>
                </a:effectLst>
                <a:latin typeface="Cambria" pitchFamily="18" charset="0"/>
              </a:rPr>
              <a:t>Different scholars have looked at the same entity from different angles and have reached somewhat different  conclusions about the nature of reading . While some have studied reading to uncover the underlying processes , others have tried to identify its sub-skills for teaching and testing purposes. </a:t>
            </a:r>
            <a:endParaRPr lang="en-US" sz="2800" b="1" dirty="0">
              <a:ln w="9000" cmpd="sng">
                <a:solidFill>
                  <a:schemeClr val="accent4">
                    <a:shade val="50000"/>
                    <a:satMod val="120000"/>
                  </a:schemeClr>
                </a:solidFill>
                <a:prstDash val="solid"/>
              </a:ln>
              <a:solidFill>
                <a:schemeClr val="accent1"/>
              </a:solidFill>
              <a:effectLst>
                <a:reflection blurRad="12700" stA="28000" endPos="45000" dist="1000" dir="5400000" sy="-100000" algn="bl" rotWithShape="0"/>
              </a:effectLst>
              <a:latin typeface="Cambria" pitchFamily="18" charset="0"/>
            </a:endParaRPr>
          </a:p>
          <a:p>
            <a:pPr>
              <a:buNone/>
            </a:pPr>
            <a:endParaRPr lang="en-US" i="1" dirty="0">
              <a:solidFill>
                <a:schemeClr val="accent1"/>
              </a:solidFill>
              <a:latin typeface="Cambria"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2700000" scaled="1"/>
            <a:tileRect/>
          </a:gradFill>
          <a:ln>
            <a:solidFill>
              <a:schemeClr val="accent1">
                <a:lumMod val="40000"/>
                <a:lumOff val="60000"/>
              </a:schemeClr>
            </a:solidFill>
            <a:prstDash val="sysDash"/>
          </a:ln>
          <a:effectLst>
            <a:glow rad="63500">
              <a:schemeClr val="accent3">
                <a:satMod val="175000"/>
                <a:alpha val="40000"/>
              </a:schemeClr>
            </a:glow>
          </a:effectLst>
        </p:spPr>
        <p:txBody>
          <a:bodyPr>
            <a:normAutofit/>
          </a:bodyPr>
          <a:lstStyle/>
          <a:p>
            <a:r>
              <a:rPr lang="fr-FR" sz="6600" dirty="0">
                <a:solidFill>
                  <a:schemeClr val="accent2"/>
                </a:solidFill>
              </a:rPr>
              <a:t>PRE -READING</a:t>
            </a:r>
          </a:p>
        </p:txBody>
      </p:sp>
      <p:sp>
        <p:nvSpPr>
          <p:cNvPr id="3" name="Espace réservé du contenu 2"/>
          <p:cNvSpPr>
            <a:spLocks noGrp="1"/>
          </p:cNvSpPr>
          <p:nvPr>
            <p:ph idx="1"/>
          </p:nvPr>
        </p:nvSpPr>
        <p:spPr/>
        <p:txBody>
          <a:bodyPr>
            <a:normAutofit fontScale="77500" lnSpcReduction="20000"/>
          </a:bodyPr>
          <a:lstStyle/>
          <a:p>
            <a:pPr>
              <a:buNone/>
            </a:pPr>
            <a:r>
              <a:rPr lang="fr-FR" sz="3600" dirty="0"/>
              <a:t>Use pre reading activities:</a:t>
            </a:r>
          </a:p>
          <a:p>
            <a:pPr>
              <a:buFont typeface="Wingdings" pitchFamily="2" charset="2"/>
              <a:buChar char="v"/>
            </a:pPr>
            <a:r>
              <a:rPr lang="fr-FR" sz="3600" dirty="0"/>
              <a:t>To assess students’ background knowledge of the topic</a:t>
            </a:r>
          </a:p>
          <a:p>
            <a:pPr>
              <a:buFont typeface="Wingdings" pitchFamily="2" charset="2"/>
              <a:buChar char="v"/>
            </a:pPr>
            <a:r>
              <a:rPr lang="fr-FR" sz="3600" dirty="0"/>
              <a:t>To give students the background knowledge necessary for comprehension</a:t>
            </a:r>
          </a:p>
          <a:p>
            <a:pPr>
              <a:buFont typeface="Wingdings" pitchFamily="2" charset="2"/>
              <a:buChar char="v"/>
            </a:pPr>
            <a:r>
              <a:rPr lang="fr-FR" sz="3600" dirty="0"/>
              <a:t> To Clarify cultural information </a:t>
            </a:r>
            <a:r>
              <a:rPr lang="fr-FR" sz="3600" dirty="0" err="1"/>
              <a:t>that</a:t>
            </a:r>
            <a:r>
              <a:rPr lang="fr-FR" sz="3600" dirty="0"/>
              <a:t> </a:t>
            </a:r>
            <a:r>
              <a:rPr lang="fr-FR" sz="3600" dirty="0" err="1"/>
              <a:t>can</a:t>
            </a:r>
            <a:r>
              <a:rPr lang="fr-FR" sz="3600" dirty="0"/>
              <a:t> </a:t>
            </a:r>
            <a:r>
              <a:rPr lang="fr-FR" sz="3600" dirty="0" err="1"/>
              <a:t>hinder</a:t>
            </a:r>
            <a:r>
              <a:rPr lang="fr-FR" sz="3600" dirty="0"/>
              <a:t> comprehension.</a:t>
            </a:r>
          </a:p>
          <a:p>
            <a:pPr>
              <a:buNone/>
            </a:pPr>
            <a:r>
              <a:rPr lang="fr-FR" sz="3600" dirty="0" err="1"/>
              <a:t>Here</a:t>
            </a:r>
            <a:r>
              <a:rPr lang="fr-FR" sz="3600" dirty="0"/>
              <a:t> the </a:t>
            </a:r>
            <a:r>
              <a:rPr lang="fr-FR" sz="3600" dirty="0" err="1"/>
              <a:t>process</a:t>
            </a:r>
            <a:r>
              <a:rPr lang="fr-FR" sz="3600" dirty="0"/>
              <a:t> </a:t>
            </a:r>
            <a:r>
              <a:rPr lang="fr-FR" sz="3600" dirty="0" err="1"/>
              <a:t>is</a:t>
            </a:r>
            <a:r>
              <a:rPr lang="fr-FR" sz="3600" dirty="0"/>
              <a:t> </a:t>
            </a:r>
            <a:r>
              <a:rPr lang="fr-FR" sz="3600" dirty="0" err="1"/>
              <a:t>called</a:t>
            </a:r>
            <a:r>
              <a:rPr lang="fr-FR" sz="3600" dirty="0"/>
              <a:t> </a:t>
            </a:r>
            <a:r>
              <a:rPr lang="fr-FR" sz="3600" dirty="0">
                <a:solidFill>
                  <a:srgbClr val="FF0000"/>
                </a:solidFill>
              </a:rPr>
              <a:t>INSTIGATION</a:t>
            </a:r>
            <a:r>
              <a:rPr lang="fr-FR" sz="3600" dirty="0"/>
              <a:t>. </a:t>
            </a:r>
          </a:p>
          <a:p>
            <a:endParaRPr lang="fr-F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24744"/>
          </a:xfrm>
        </p:spPr>
        <p:style>
          <a:lnRef idx="0">
            <a:schemeClr val="accent3"/>
          </a:lnRef>
          <a:fillRef idx="3">
            <a:schemeClr val="accent3"/>
          </a:fillRef>
          <a:effectRef idx="3">
            <a:schemeClr val="accent3"/>
          </a:effectRef>
          <a:fontRef idx="minor">
            <a:schemeClr val="lt1"/>
          </a:fontRef>
        </p:style>
        <p:txBody>
          <a:bodyPr>
            <a:normAutofit/>
          </a:bodyPr>
          <a:lstStyle/>
          <a:p>
            <a:r>
              <a:rPr lang="en-GB" altLang="zh-CN" b="1" dirty="0"/>
              <a:t>WHILE-READING ACTIVITIES</a:t>
            </a:r>
            <a:endParaRPr lang="en-US" dirty="0"/>
          </a:p>
        </p:txBody>
      </p:sp>
      <p:sp>
        <p:nvSpPr>
          <p:cNvPr id="3" name="Espace réservé du contenu 2"/>
          <p:cNvSpPr>
            <a:spLocks noGrp="1"/>
          </p:cNvSpPr>
          <p:nvPr>
            <p:ph idx="1"/>
          </p:nvPr>
        </p:nvSpPr>
        <p:spPr>
          <a:xfrm>
            <a:off x="0" y="1124744"/>
            <a:ext cx="9144000" cy="5733256"/>
          </a:xfrm>
          <a:ln/>
        </p:spPr>
        <p:style>
          <a:lnRef idx="2">
            <a:schemeClr val="accent2"/>
          </a:lnRef>
          <a:fillRef idx="1">
            <a:schemeClr val="lt1"/>
          </a:fillRef>
          <a:effectRef idx="0">
            <a:schemeClr val="accent2"/>
          </a:effectRef>
          <a:fontRef idx="minor">
            <a:schemeClr val="dk1"/>
          </a:fontRef>
        </p:style>
        <p:txBody>
          <a:bodyPr>
            <a:normAutofit/>
          </a:bodyPr>
          <a:lstStyle/>
          <a:p>
            <a:pPr algn="just">
              <a:buFontTx/>
              <a:buNone/>
            </a:pPr>
            <a:r>
              <a:rPr lang="en-GB" altLang="zh-CN" b="1" dirty="0">
                <a:latin typeface="Cambria" pitchFamily="18" charset="0"/>
              </a:rPr>
              <a:t>While-reading activities</a:t>
            </a:r>
            <a:r>
              <a:rPr lang="en-GB" altLang="zh-CN" dirty="0">
                <a:latin typeface="Cambria" pitchFamily="18" charset="0"/>
              </a:rPr>
              <a:t> focus on the process of understanding rather than the result of reading.</a:t>
            </a:r>
          </a:p>
          <a:p>
            <a:pPr marL="514350" indent="-514350" algn="just">
              <a:buNone/>
            </a:pPr>
            <a:r>
              <a:rPr lang="en-US" altLang="zh-CN" b="1" i="1" dirty="0">
                <a:solidFill>
                  <a:srgbClr val="FF0000"/>
                </a:solidFill>
                <a:latin typeface="Cambria" pitchFamily="18" charset="0"/>
              </a:rPr>
              <a:t>a) Skimming for the main idea</a:t>
            </a:r>
          </a:p>
          <a:p>
            <a:pPr marL="514350" indent="-514350" algn="just">
              <a:buNone/>
            </a:pPr>
            <a:r>
              <a:rPr lang="en-US" dirty="0">
                <a:latin typeface="Cambria" pitchFamily="18" charset="0"/>
              </a:rPr>
              <a:t>Many strategies can be used. You might read: </a:t>
            </a:r>
          </a:p>
          <a:p>
            <a:pPr marL="514350" indent="-514350" algn="just">
              <a:buFont typeface="Wingdings" pitchFamily="2" charset="2"/>
              <a:buChar char="Ø"/>
            </a:pP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the title,</a:t>
            </a:r>
          </a:p>
          <a:p>
            <a:pPr marL="514350" indent="-514350" algn="just">
              <a:buFont typeface="Wingdings" pitchFamily="2" charset="2"/>
              <a:buChar char="Ø"/>
            </a:pP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subtitles, </a:t>
            </a:r>
          </a:p>
          <a:p>
            <a:pPr marL="514350" indent="-514350" algn="just">
              <a:buFont typeface="Wingdings" pitchFamily="2" charset="2"/>
              <a:buChar char="Ø"/>
            </a:pP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subheading, </a:t>
            </a:r>
          </a:p>
          <a:p>
            <a:pPr marL="514350" indent="-514350" algn="just">
              <a:buFont typeface="Wingdings" pitchFamily="2" charset="2"/>
              <a:buChar char="Ø"/>
            </a:pP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Illustrations,</a:t>
            </a:r>
          </a:p>
          <a:p>
            <a:pPr marL="514350" indent="-514350" algn="just">
              <a:buFont typeface="Wingdings" pitchFamily="2" charset="2"/>
              <a:buChar char="Ø"/>
            </a:pP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the first sentence of each paragraph,</a:t>
            </a:r>
          </a:p>
          <a:p>
            <a:pPr marL="514350" indent="-514350" algn="just">
              <a:buFont typeface="Wingdings" pitchFamily="2" charset="2"/>
              <a:buChar char="Ø"/>
            </a:pPr>
            <a:r>
              <a:rPr lang="en-US"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Patterns (</a:t>
            </a:r>
            <a:r>
              <a:rPr lang="en-US" sz="2400" dirty="0">
                <a:latin typeface="Cambria" pitchFamily="18" charset="0"/>
              </a:rPr>
              <a:t>Comparison/contrast, Cause/effect, Listing/enumeration, process, etc.</a:t>
            </a:r>
            <a:r>
              <a:rPr lang="en-US" sz="2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a:t>
            </a:r>
            <a:endParaRPr lang="en-US" b="1" i="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endParaRPr>
          </a:p>
          <a:p>
            <a:pPr algn="just">
              <a:buFontTx/>
              <a:buNone/>
            </a:pPr>
            <a:r>
              <a:rPr lang="en-US" altLang="zh-CN" b="1" dirty="0">
                <a:solidFill>
                  <a:srgbClr val="FF0000"/>
                </a:solidFill>
                <a:latin typeface="Cambria" pitchFamily="18" charset="0"/>
              </a:rPr>
              <a:t>NB</a:t>
            </a:r>
            <a:r>
              <a:rPr lang="en-US" altLang="zh-CN" dirty="0">
                <a:latin typeface="Cambria" pitchFamily="18" charset="0"/>
              </a:rPr>
              <a:t>: </a:t>
            </a:r>
            <a:r>
              <a:rPr lang="en-US" altLang="zh-CN" sz="2800" dirty="0">
                <a:latin typeface="Cambria" pitchFamily="18" charset="0"/>
              </a:rPr>
              <a:t>encourage students to read the text quickly without stopping to look up unfamiliar words for understanding of the general/main idea/s (either whole text or subparts if text is relatively long) </a:t>
            </a:r>
            <a:endParaRPr lang="en-US" altLang="zh-CN" dirty="0">
              <a:latin typeface="Cambria" pitchFamily="18" charset="0"/>
            </a:endParaRPr>
          </a:p>
          <a:p>
            <a:pPr algn="just">
              <a:buFontTx/>
              <a:buNone/>
            </a:pPr>
            <a:endParaRPr lang="en-US" altLang="zh-CN" dirty="0">
              <a:latin typeface="Cambr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normAutofit/>
          </a:bodyPr>
          <a:lstStyle/>
          <a:p>
            <a:pPr>
              <a:buNone/>
            </a:pPr>
            <a:r>
              <a:rPr lang="en-US" sz="3300" b="1" i="1" dirty="0">
                <a:solidFill>
                  <a:srgbClr val="FF0000"/>
                </a:solidFill>
                <a:latin typeface="Cambria" pitchFamily="18" charset="0"/>
              </a:rPr>
              <a:t>b) Checking for Comprehension </a:t>
            </a:r>
          </a:p>
          <a:p>
            <a:pPr algn="just">
              <a:buNone/>
            </a:pPr>
            <a:r>
              <a:rPr lang="en-US" b="1" dirty="0">
                <a:latin typeface="Cambria" pitchFamily="18" charset="0"/>
              </a:rPr>
              <a:t>1- Information transfer activities using Transition Devices such as:</a:t>
            </a:r>
            <a:endParaRPr lang="en-US" sz="2800" b="1" dirty="0">
              <a:latin typeface="Cambria" pitchFamily="18" charset="0"/>
            </a:endParaRPr>
          </a:p>
          <a:p>
            <a:pPr>
              <a:buFont typeface="Wingdings" pitchFamily="2" charset="2"/>
              <a:buChar char="ü"/>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Tables, </a:t>
            </a:r>
          </a:p>
          <a:p>
            <a:pPr>
              <a:buFont typeface="Wingdings" pitchFamily="2" charset="2"/>
              <a:buChar char="ü"/>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Cyclic diagrams, tree diagrams, </a:t>
            </a:r>
          </a:p>
          <a:p>
            <a:pPr>
              <a:buFont typeface="Wingdings" pitchFamily="2" charset="2"/>
              <a:buChar char="ü"/>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Flow-charts, pie chart, bar chart </a:t>
            </a:r>
          </a:p>
          <a:p>
            <a:pPr>
              <a:buFont typeface="Wingdings" pitchFamily="2" charset="2"/>
              <a:buChar char="ü"/>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Maps</a:t>
            </a:r>
          </a:p>
          <a:p>
            <a:pPr>
              <a:buFont typeface="Wingdings" pitchFamily="2" charset="2"/>
              <a:buChar char="ü"/>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Pictures, drawings</a:t>
            </a:r>
          </a:p>
          <a:p>
            <a:pPr>
              <a:buFont typeface="Wingdings" pitchFamily="2" charset="2"/>
              <a:buChar char="ü"/>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Chronological sequencing</a:t>
            </a:r>
          </a:p>
          <a:p>
            <a:pPr>
              <a:buFont typeface="Wingdings" pitchFamily="2" charset="2"/>
              <a:buChar char="ü"/>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Etc.</a:t>
            </a:r>
          </a:p>
          <a:p>
            <a:pPr>
              <a:buNone/>
            </a:pPr>
            <a:r>
              <a:rPr lang="en-US" sz="2800" dirty="0">
                <a:latin typeface="Cambria" pitchFamily="18" charset="0"/>
              </a:rPr>
              <a:t>  </a:t>
            </a:r>
            <a:endParaRPr lang="en-US" i="1" dirty="0">
              <a:latin typeface="Cambria" pitchFamily="18" charset="0"/>
            </a:endParaRPr>
          </a:p>
          <a:p>
            <a:pPr>
              <a:buNone/>
            </a:pPr>
            <a:endParaRPr lang="en-US" dirty="0">
              <a:latin typeface="Cambr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lstStyle/>
          <a:p>
            <a:pPr>
              <a:buNone/>
            </a:pPr>
            <a:r>
              <a:rPr lang="en-US" b="1" dirty="0">
                <a:solidFill>
                  <a:srgbClr val="00B0F0"/>
                </a:solidFill>
                <a:latin typeface="Cambria" pitchFamily="18" charset="0"/>
              </a:rPr>
              <a:t>Example:</a:t>
            </a:r>
          </a:p>
          <a:p>
            <a:pPr>
              <a:buNone/>
            </a:pPr>
            <a:r>
              <a:rPr lang="en-US" dirty="0">
                <a:latin typeface="Cambria" pitchFamily="18" charset="0"/>
              </a:rPr>
              <a:t>Task: </a:t>
            </a:r>
            <a:r>
              <a:rPr lang="en-GB" altLang="zh-CN" i="1" dirty="0">
                <a:latin typeface="Cambria" pitchFamily="18" charset="0"/>
              </a:rPr>
              <a:t>Read the text and complete the table below</a:t>
            </a:r>
            <a:r>
              <a:rPr lang="en-US" altLang="zh-CN" i="1" dirty="0">
                <a:latin typeface="Cambria" pitchFamily="18" charset="0"/>
              </a:rPr>
              <a:t> .</a:t>
            </a:r>
          </a:p>
          <a:p>
            <a:pPr>
              <a:buNone/>
            </a:pPr>
            <a:endParaRPr lang="en-US" dirty="0">
              <a:latin typeface="Cambria" pitchFamily="18" charset="0"/>
            </a:endParaRPr>
          </a:p>
        </p:txBody>
      </p:sp>
      <p:graphicFrame>
        <p:nvGraphicFramePr>
          <p:cNvPr id="7" name="Tableau 6"/>
          <p:cNvGraphicFramePr>
            <a:graphicFrameLocks noGrp="1"/>
          </p:cNvGraphicFramePr>
          <p:nvPr/>
        </p:nvGraphicFramePr>
        <p:xfrm>
          <a:off x="0" y="1534511"/>
          <a:ext cx="9144000" cy="5323489"/>
        </p:xfrm>
        <a:graphic>
          <a:graphicData uri="http://schemas.openxmlformats.org/drawingml/2006/table">
            <a:tbl>
              <a:tblPr firstRow="1" bandRow="1">
                <a:tableStyleId>{5940675A-B579-460E-94D1-54222C63F5DA}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485153">
                <a:tc gridSpan="3">
                  <a:txBody>
                    <a:bodyPr/>
                    <a:lstStyle/>
                    <a:p>
                      <a:pPr algn="ctr"/>
                      <a:r>
                        <a:rPr lang="en-US" b="1" dirty="0"/>
                        <a:t>DEFORESTATION</a:t>
                      </a:r>
                    </a:p>
                  </a:txBody>
                  <a:tcPr>
                    <a:lnB w="38100" cap="flat" cmpd="sng" algn="ctr">
                      <a:solidFill>
                        <a:schemeClr val="tx1"/>
                      </a:solidFill>
                      <a:prstDash val="solid"/>
                      <a:round/>
                      <a:headEnd type="none" w="med" len="med"/>
                      <a:tailEnd type="none" w="med" len="med"/>
                    </a:lnB>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669196">
                <a:tc>
                  <a:txBody>
                    <a:bodyPr/>
                    <a:lstStyle/>
                    <a:p>
                      <a:pPr algn="ctr"/>
                      <a:r>
                        <a:rPr lang="en-US" b="1" dirty="0"/>
                        <a:t>CAUSES (P.</a:t>
                      </a:r>
                      <a:r>
                        <a:rPr lang="en-US" b="1" baseline="0" dirty="0"/>
                        <a:t> 2</a:t>
                      </a:r>
                      <a:r>
                        <a:rPr lang="en-US" b="1" dirty="0"/>
                        <a:t>)</a:t>
                      </a:r>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b="1" dirty="0"/>
                        <a:t>CONSEQUENCES (P.3)</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pPr algn="ctr"/>
                      <a:r>
                        <a:rPr lang="en-US" b="1" dirty="0"/>
                        <a:t>SOLUTIONS (P.4)</a:t>
                      </a:r>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4169140">
                <a:tc>
                  <a:txBody>
                    <a:bodyPr/>
                    <a:lstStyle/>
                    <a:p>
                      <a:endParaRPr lang="en-US" dirty="0"/>
                    </a:p>
                  </a:txBody>
                  <a:tcP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US" dirty="0"/>
                    </a:p>
                  </a:txBody>
                  <a:tcP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style>
          <a:lnRef idx="1">
            <a:schemeClr val="dk1"/>
          </a:lnRef>
          <a:fillRef idx="2">
            <a:schemeClr val="dk1"/>
          </a:fillRef>
          <a:effectRef idx="1">
            <a:schemeClr val="dk1"/>
          </a:effectRef>
          <a:fontRef idx="minor">
            <a:schemeClr val="dk1"/>
          </a:fontRef>
        </p:style>
        <p:txBody>
          <a:bodyPr/>
          <a:lstStyle/>
          <a:p>
            <a:pPr>
              <a:buNone/>
            </a:pPr>
            <a:r>
              <a:rPr lang="en-US" b="1" dirty="0">
                <a:latin typeface="Cambria" pitchFamily="18" charset="0"/>
              </a:rPr>
              <a:t>3- Inference questions </a:t>
            </a:r>
          </a:p>
          <a:p>
            <a:pPr>
              <a:buNone/>
            </a:pPr>
            <a:r>
              <a:rPr lang="en-US" b="1" dirty="0">
                <a:solidFill>
                  <a:srgbClr val="FF0000"/>
                </a:solidFill>
                <a:latin typeface="Cambria" pitchFamily="18" charset="0"/>
              </a:rPr>
              <a:t>Example:</a:t>
            </a:r>
          </a:p>
          <a:p>
            <a:pPr>
              <a:buNone/>
            </a:pPr>
            <a:r>
              <a:rPr lang="en-US" dirty="0">
                <a:latin typeface="Cambria" pitchFamily="18" charset="0"/>
              </a:rPr>
              <a:t>Task: </a:t>
            </a:r>
            <a:r>
              <a:rPr lang="en-GB" altLang="zh-CN" sz="2400" i="1" dirty="0">
                <a:latin typeface="Cambria" pitchFamily="18" charset="0"/>
              </a:rPr>
              <a:t>What can you infer from the following?</a:t>
            </a:r>
            <a:endParaRPr lang="en-GB" altLang="zh-CN" i="1" dirty="0">
              <a:latin typeface="Cambria" pitchFamily="18" charset="0"/>
            </a:endParaRPr>
          </a:p>
          <a:p>
            <a:pPr algn="just">
              <a:buNone/>
            </a:pPr>
            <a:endParaRPr lang="en-US" altLang="zh-CN" dirty="0">
              <a:latin typeface="Cambria" pitchFamily="18" charset="0"/>
            </a:endParaRPr>
          </a:p>
          <a:p>
            <a:pPr algn="just">
              <a:buNone/>
            </a:pPr>
            <a:endParaRPr lang="en-US" altLang="zh-CN" dirty="0">
              <a:latin typeface="Cambria" pitchFamily="18" charset="0"/>
            </a:endParaRPr>
          </a:p>
          <a:p>
            <a:pPr algn="just">
              <a:buNone/>
            </a:pPr>
            <a:endParaRPr lang="en-US" altLang="zh-CN" b="1" dirty="0">
              <a:latin typeface="Cambria" pitchFamily="18" charset="0"/>
            </a:endParaRPr>
          </a:p>
          <a:p>
            <a:pPr algn="just">
              <a:buNone/>
            </a:pPr>
            <a:r>
              <a:rPr lang="en-US" altLang="zh-CN" b="1" dirty="0">
                <a:latin typeface="Cambria" pitchFamily="18" charset="0"/>
              </a:rPr>
              <a:t>4-true/false </a:t>
            </a:r>
          </a:p>
          <a:p>
            <a:pPr algn="just">
              <a:buNone/>
            </a:pPr>
            <a:r>
              <a:rPr lang="en-US" altLang="zh-CN" b="1" dirty="0">
                <a:latin typeface="Cambria" pitchFamily="18" charset="0"/>
              </a:rPr>
              <a:t>5-multiple choice</a:t>
            </a:r>
          </a:p>
          <a:p>
            <a:pPr algn="just">
              <a:buNone/>
            </a:pPr>
            <a:r>
              <a:rPr lang="en-US" altLang="zh-CN" b="1" dirty="0">
                <a:latin typeface="Cambria" pitchFamily="18" charset="0"/>
              </a:rPr>
              <a:t>Etc.</a:t>
            </a:r>
          </a:p>
          <a:p>
            <a:pPr algn="just">
              <a:buNone/>
            </a:pPr>
            <a:r>
              <a:rPr lang="en-US" altLang="zh-CN" sz="2800" b="1" dirty="0">
                <a:solidFill>
                  <a:srgbClr val="FF0000"/>
                </a:solidFill>
                <a:latin typeface="Cambria" pitchFamily="18" charset="0"/>
              </a:rPr>
              <a:t>NB</a:t>
            </a:r>
            <a:r>
              <a:rPr lang="en-US" altLang="zh-CN" sz="2800" dirty="0">
                <a:latin typeface="Cambria" pitchFamily="18" charset="0"/>
              </a:rPr>
              <a:t>: The processes involved in While reading are called </a:t>
            </a:r>
            <a:r>
              <a:rPr lang="en-US" altLang="zh-CN" sz="2800" dirty="0">
                <a:solidFill>
                  <a:srgbClr val="FF0000"/>
                </a:solidFill>
                <a:latin typeface="Cambria" pitchFamily="18" charset="0"/>
              </a:rPr>
              <a:t>IDENTIFICATION</a:t>
            </a:r>
            <a:r>
              <a:rPr lang="en-US" altLang="zh-CN" sz="2800" dirty="0">
                <a:latin typeface="Cambria" pitchFamily="18" charset="0"/>
              </a:rPr>
              <a:t>, </a:t>
            </a:r>
            <a:r>
              <a:rPr lang="en-US" altLang="zh-CN" sz="2800" dirty="0">
                <a:solidFill>
                  <a:srgbClr val="FF0000"/>
                </a:solidFill>
                <a:latin typeface="Cambria" pitchFamily="18" charset="0"/>
              </a:rPr>
              <a:t>INVESTIGATION</a:t>
            </a:r>
            <a:r>
              <a:rPr lang="en-US" altLang="zh-CN" sz="2800" dirty="0">
                <a:latin typeface="Cambria" pitchFamily="18" charset="0"/>
              </a:rPr>
              <a:t> and </a:t>
            </a:r>
            <a:r>
              <a:rPr lang="en-US" altLang="zh-CN" sz="2800" dirty="0">
                <a:solidFill>
                  <a:srgbClr val="FF0000"/>
                </a:solidFill>
                <a:latin typeface="Cambria" pitchFamily="18" charset="0"/>
              </a:rPr>
              <a:t>INTERPRETATION.</a:t>
            </a:r>
            <a:endParaRPr lang="en-US" altLang="zh-CN" sz="2800" b="1" i="1" dirty="0">
              <a:solidFill>
                <a:srgbClr val="FF0000"/>
              </a:solidFill>
              <a:latin typeface="Cambria" pitchFamily="18" charset="0"/>
            </a:endParaRPr>
          </a:p>
          <a:p>
            <a:pPr algn="just">
              <a:buNone/>
            </a:pPr>
            <a:endParaRPr lang="en-GB" altLang="zh-CN" dirty="0">
              <a:latin typeface="Cambria" pitchFamily="18" charset="0"/>
            </a:endParaRPr>
          </a:p>
          <a:p>
            <a:pPr>
              <a:buNone/>
            </a:pPr>
            <a:endParaRPr lang="en-US" dirty="0">
              <a:latin typeface="Cambria" pitchFamily="18" charset="0"/>
            </a:endParaRPr>
          </a:p>
        </p:txBody>
      </p:sp>
      <p:graphicFrame>
        <p:nvGraphicFramePr>
          <p:cNvPr id="4" name="Tableau 3"/>
          <p:cNvGraphicFramePr>
            <a:graphicFrameLocks noGrp="1"/>
          </p:cNvGraphicFramePr>
          <p:nvPr>
            <p:extLst>
              <p:ext uri="{D42A27DB-BD31-4B8C-83A1-F6EECF244321}">
                <p14:modId xmlns:p14="http://schemas.microsoft.com/office/powerpoint/2010/main" val="4101437321"/>
              </p:ext>
            </p:extLst>
          </p:nvPr>
        </p:nvGraphicFramePr>
        <p:xfrm>
          <a:off x="0" y="1988840"/>
          <a:ext cx="9144000" cy="1527944"/>
        </p:xfrm>
        <a:graphic>
          <a:graphicData uri="http://schemas.openxmlformats.org/drawingml/2006/table">
            <a:tbl>
              <a:tblPr firstRow="1" bandRow="1">
                <a:tableStyleId>{69C7853C-536D-4A76-A0AE-DD22124D55A5}</a:tableStyleId>
              </a:tblPr>
              <a:tblGrid>
                <a:gridCol w="9144000">
                  <a:extLst>
                    <a:ext uri="{9D8B030D-6E8A-4147-A177-3AD203B41FA5}">
                      <a16:colId xmlns:a16="http://schemas.microsoft.com/office/drawing/2014/main" val="20000"/>
                    </a:ext>
                  </a:extLst>
                </a:gridCol>
              </a:tblGrid>
              <a:tr h="1527944">
                <a:tc>
                  <a:txBody>
                    <a:bodyPr/>
                    <a:lstStyle/>
                    <a:p>
                      <a:pPr algn="just">
                        <a:buNone/>
                      </a:pPr>
                      <a:r>
                        <a:rPr lang="en-GB" u="sng" dirty="0">
                          <a:solidFill>
                            <a:srgbClr val="FF0000"/>
                          </a:solidFill>
                          <a:latin typeface="Cambria" pitchFamily="18" charset="0"/>
                        </a:rPr>
                        <a:t>Ex 1:</a:t>
                      </a:r>
                      <a:r>
                        <a:rPr lang="en-GB" u="sng" dirty="0">
                          <a:solidFill>
                            <a:schemeClr val="tx1"/>
                          </a:solidFill>
                          <a:latin typeface="Cambria" pitchFamily="18" charset="0"/>
                        </a:rPr>
                        <a:t> </a:t>
                      </a:r>
                      <a:r>
                        <a:rPr lang="en-GB" u="none" dirty="0">
                          <a:solidFill>
                            <a:schemeClr val="tx1"/>
                          </a:solidFill>
                          <a:latin typeface="Cambria" pitchFamily="18" charset="0"/>
                        </a:rPr>
                        <a:t>Forests</a:t>
                      </a:r>
                      <a:r>
                        <a:rPr lang="en-GB" u="none" baseline="0" dirty="0">
                          <a:solidFill>
                            <a:schemeClr val="tx1"/>
                          </a:solidFill>
                          <a:latin typeface="Cambria" pitchFamily="18" charset="0"/>
                        </a:rPr>
                        <a:t> are also cut as a result of growing urban sprawl (P. 2)</a:t>
                      </a:r>
                      <a:endParaRPr lang="en-GB" u="sng" dirty="0">
                        <a:solidFill>
                          <a:srgbClr val="FF0000"/>
                        </a:solidFill>
                        <a:latin typeface="Cambria" pitchFamily="18" charset="0"/>
                      </a:endParaRPr>
                    </a:p>
                    <a:p>
                      <a:pPr algn="just">
                        <a:buNone/>
                      </a:pPr>
                      <a:endParaRPr lang="en-GB" u="sng" dirty="0">
                        <a:solidFill>
                          <a:srgbClr val="FF0000"/>
                        </a:solidFill>
                        <a:latin typeface="Cambria" pitchFamily="18" charset="0"/>
                      </a:endParaRPr>
                    </a:p>
                    <a:p>
                      <a:pPr algn="just">
                        <a:buNone/>
                      </a:pPr>
                      <a:r>
                        <a:rPr lang="en-GB" u="sng" dirty="0">
                          <a:solidFill>
                            <a:srgbClr val="FF0000"/>
                          </a:solidFill>
                          <a:latin typeface="Cambria" pitchFamily="18" charset="0"/>
                        </a:rPr>
                        <a:t>Ex</a:t>
                      </a:r>
                      <a:r>
                        <a:rPr lang="en-GB" u="sng" dirty="0">
                          <a:solidFill>
                            <a:schemeClr val="tx1"/>
                          </a:solidFill>
                          <a:latin typeface="Cambria" pitchFamily="18" charset="0"/>
                        </a:rPr>
                        <a:t> </a:t>
                      </a:r>
                      <a:r>
                        <a:rPr lang="en-GB" u="sng" dirty="0">
                          <a:solidFill>
                            <a:srgbClr val="FF0000"/>
                          </a:solidFill>
                          <a:latin typeface="Cambria" pitchFamily="18" charset="0"/>
                        </a:rPr>
                        <a:t>1</a:t>
                      </a:r>
                      <a:r>
                        <a:rPr lang="en-GB" dirty="0">
                          <a:solidFill>
                            <a:schemeClr val="tx1"/>
                          </a:solidFill>
                          <a:latin typeface="Cambria" pitchFamily="18" charset="0"/>
                        </a:rPr>
                        <a:t>: </a:t>
                      </a:r>
                      <a:r>
                        <a:rPr lang="en-US" sz="1800" b="1" kern="1200" dirty="0">
                          <a:solidFill>
                            <a:schemeClr val="tx1"/>
                          </a:solidFill>
                          <a:latin typeface="Cambria" pitchFamily="18" charset="0"/>
                          <a:ea typeface="+mn-ea"/>
                          <a:cs typeface="+mn-cs"/>
                        </a:rPr>
                        <a:t>Trees also play a critical role in absorbing the greenhouse gases that fuel global warming (P.3)</a:t>
                      </a:r>
                      <a:endParaRPr lang="en-GB" altLang="zh-CN" dirty="0">
                        <a:solidFill>
                          <a:schemeClr val="tx1"/>
                        </a:solidFill>
                        <a:latin typeface="Cambria" pitchFamily="18" charset="0"/>
                      </a:endParaRPr>
                    </a:p>
                  </a:txBody>
                  <a:tcPr>
                    <a:solidFill>
                      <a:schemeClr val="bg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24744"/>
          </a:xfrm>
        </p:spPr>
        <p:style>
          <a:lnRef idx="0">
            <a:schemeClr val="accent3"/>
          </a:lnRef>
          <a:fillRef idx="3">
            <a:schemeClr val="accent3"/>
          </a:fillRef>
          <a:effectRef idx="3">
            <a:schemeClr val="accent3"/>
          </a:effectRef>
          <a:fontRef idx="minor">
            <a:schemeClr val="lt1"/>
          </a:fontRef>
        </p:style>
        <p:txBody>
          <a:bodyPr/>
          <a:lstStyle/>
          <a:p>
            <a:r>
              <a:rPr lang="en-GB" altLang="zh-CN" b="1" dirty="0">
                <a:latin typeface="Cambria" pitchFamily="18" charset="0"/>
              </a:rPr>
              <a:t>POST-READING ACTIVITIES</a:t>
            </a:r>
            <a:endParaRPr lang="en-US" dirty="0">
              <a:latin typeface="Cambria" pitchFamily="18" charset="0"/>
            </a:endParaRPr>
          </a:p>
        </p:txBody>
      </p:sp>
      <p:sp>
        <p:nvSpPr>
          <p:cNvPr id="3" name="Espace réservé du contenu 2"/>
          <p:cNvSpPr>
            <a:spLocks noGrp="1"/>
          </p:cNvSpPr>
          <p:nvPr>
            <p:ph idx="1"/>
          </p:nvPr>
        </p:nvSpPr>
        <p:spPr>
          <a:xfrm>
            <a:off x="0" y="1124744"/>
            <a:ext cx="9144000" cy="5733256"/>
          </a:xfrm>
        </p:spPr>
        <p:style>
          <a:lnRef idx="1">
            <a:schemeClr val="dk1"/>
          </a:lnRef>
          <a:fillRef idx="2">
            <a:schemeClr val="dk1"/>
          </a:fillRef>
          <a:effectRef idx="1">
            <a:schemeClr val="dk1"/>
          </a:effectRef>
          <a:fontRef idx="minor">
            <a:schemeClr val="dk1"/>
          </a:fontRef>
        </p:style>
        <p:txBody>
          <a:bodyPr>
            <a:noAutofit/>
          </a:bodyPr>
          <a:lstStyle/>
          <a:p>
            <a:pPr algn="just">
              <a:buNone/>
            </a:pPr>
            <a:r>
              <a:rPr lang="en-US" sz="2400" dirty="0">
                <a:latin typeface="Cambria" pitchFamily="18" charset="0"/>
              </a:rPr>
              <a:t>	Should </a:t>
            </a:r>
            <a:r>
              <a:rPr lang="en-GB" altLang="zh-CN" sz="2400" dirty="0">
                <a:latin typeface="Cambria" pitchFamily="18" charset="0"/>
              </a:rPr>
              <a:t>provide the students with opportunities to relate what they have read to what they already know or what they feel and enable them to produce language based on what they have learned through: The process is </a:t>
            </a:r>
            <a:r>
              <a:rPr lang="en-GB" altLang="zh-CN" sz="2400" dirty="0">
                <a:solidFill>
                  <a:srgbClr val="FF0000"/>
                </a:solidFill>
                <a:latin typeface="Cambria" pitchFamily="18" charset="0"/>
              </a:rPr>
              <a:t>INTEGRATION.</a:t>
            </a:r>
          </a:p>
          <a:p>
            <a:pPr>
              <a:buFont typeface="Wingdings" pitchFamily="2" charset="2"/>
              <a:buChar char="Ø"/>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Review of the content</a:t>
            </a:r>
          </a:p>
          <a:p>
            <a:pPr>
              <a:buFont typeface="Wingdings" pitchFamily="2" charset="2"/>
              <a:buChar char="Ø"/>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Work on grammar</a:t>
            </a:r>
          </a:p>
          <a:p>
            <a:pPr>
              <a:buFont typeface="Wingdings" pitchFamily="2" charset="2"/>
              <a:buChar char="Ø"/>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Vocabulary in context/word roots</a:t>
            </a:r>
          </a:p>
          <a:p>
            <a:pPr>
              <a:buFont typeface="Wingdings" pitchFamily="2" charset="2"/>
              <a:buChar char="Ø"/>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Writing assignment</a:t>
            </a:r>
          </a:p>
          <a:p>
            <a:pPr>
              <a:buFont typeface="Wingdings" pitchFamily="2" charset="2"/>
              <a:buChar char="Ø"/>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Discussions</a:t>
            </a:r>
          </a:p>
          <a:p>
            <a:pPr>
              <a:buFont typeface="Wingdings" pitchFamily="2" charset="2"/>
              <a:buChar char="Ø"/>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Debates</a:t>
            </a:r>
          </a:p>
          <a:p>
            <a:pPr>
              <a:buFont typeface="Wingdings" pitchFamily="2" charset="2"/>
              <a:buChar char="Ø"/>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Role-plays</a:t>
            </a:r>
          </a:p>
          <a:p>
            <a:pPr>
              <a:buFont typeface="Wingdings" pitchFamily="2" charset="2"/>
              <a:buChar char="Ø"/>
            </a:pPr>
            <a:r>
              <a:rPr lang="en-US" sz="2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Project work</a:t>
            </a:r>
          </a:p>
          <a:p>
            <a:pPr algn="just">
              <a:buNone/>
            </a:pPr>
            <a:endParaRPr lang="en-GB" altLang="zh-CN" sz="2400" dirty="0">
              <a:latin typeface="Cambria" pitchFamily="18" charset="0"/>
            </a:endParaRPr>
          </a:p>
          <a:p>
            <a:pPr algn="just">
              <a:buFont typeface="Wingdings" pitchFamily="2" charset="2"/>
              <a:buChar char="ü"/>
            </a:pPr>
            <a:endParaRPr lang="en-US" sz="2400" dirty="0">
              <a:latin typeface="Cambria"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0"/>
            <a:ext cx="9144000" cy="6858000"/>
          </a:xfrm>
        </p:spPr>
        <p:txBody>
          <a:bodyPr>
            <a:normAutofit fontScale="85000" lnSpcReduction="10000"/>
          </a:bodyPr>
          <a:lstStyle/>
          <a:p>
            <a:pPr>
              <a:buNone/>
            </a:pPr>
            <a:r>
              <a:rPr lang="en-US" sz="2400" b="1" dirty="0">
                <a:solidFill>
                  <a:srgbClr val="FF0000"/>
                </a:solidFill>
                <a:latin typeface="Cambria" pitchFamily="18" charset="0"/>
              </a:rPr>
              <a:t>Example: </a:t>
            </a:r>
            <a:r>
              <a:rPr lang="en-US" sz="2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Cambria" pitchFamily="18" charset="0"/>
              </a:rPr>
              <a:t>Project Work</a:t>
            </a:r>
            <a:r>
              <a:rPr lang="en-US" sz="2000" dirty="0">
                <a:latin typeface="Cambria" pitchFamily="18" charset="0"/>
              </a:rPr>
              <a:t>:</a:t>
            </a:r>
          </a:p>
          <a:p>
            <a:pPr algn="just">
              <a:buNone/>
            </a:pPr>
            <a:r>
              <a:rPr lang="en-US" sz="2000" b="1" dirty="0">
                <a:latin typeface="Cambria" pitchFamily="18" charset="0"/>
              </a:rPr>
              <a:t>Task:</a:t>
            </a:r>
            <a:r>
              <a:rPr lang="en-US" sz="2000" dirty="0">
                <a:latin typeface="Cambria" pitchFamily="18" charset="0"/>
              </a:rPr>
              <a:t> </a:t>
            </a:r>
            <a:r>
              <a:rPr lang="en-US" sz="2000" i="1" dirty="0">
                <a:latin typeface="Cambria" pitchFamily="18" charset="0"/>
              </a:rPr>
              <a:t>Design a poster to</a:t>
            </a:r>
          </a:p>
          <a:p>
            <a:pPr algn="just">
              <a:buNone/>
            </a:pPr>
            <a:r>
              <a:rPr lang="en-US" sz="2000" i="1" dirty="0">
                <a:latin typeface="Cambria" pitchFamily="18" charset="0"/>
              </a:rPr>
              <a:t> sensitize against deforestation.</a:t>
            </a: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lgn="just">
              <a:buNone/>
            </a:pPr>
            <a:endParaRPr lang="en-US" sz="2000" i="1" dirty="0">
              <a:latin typeface="Cambria" pitchFamily="18" charset="0"/>
            </a:endParaRPr>
          </a:p>
          <a:p>
            <a:pPr>
              <a:buNone/>
            </a:pPr>
            <a:r>
              <a:rPr lang="en-US" sz="2000" b="1" i="1" dirty="0">
                <a:latin typeface="Cambria" pitchFamily="18" charset="0"/>
              </a:rPr>
              <a:t>Source</a:t>
            </a:r>
            <a:r>
              <a:rPr lang="en-US" sz="2000" i="1" dirty="0">
                <a:latin typeface="Cambria" pitchFamily="18" charset="0"/>
              </a:rPr>
              <a:t>:</a:t>
            </a:r>
            <a:r>
              <a:rPr lang="en-US" sz="2000" dirty="0"/>
              <a:t> - </a:t>
            </a:r>
            <a:r>
              <a:rPr lang="en-US" sz="2000" u="sng" dirty="0">
                <a:hlinkClick r:id="rId2"/>
              </a:rPr>
              <a:t>http://www.indyahub.com/newsletter/gw-sep/images/preview/tree.jpg</a:t>
            </a:r>
            <a:r>
              <a:rPr lang="en-US" sz="2000" dirty="0"/>
              <a:t> [consulted on </a:t>
            </a:r>
            <a:r>
              <a:rPr lang="en-US" sz="2000" dirty="0" err="1"/>
              <a:t>january</a:t>
            </a:r>
            <a:r>
              <a:rPr lang="en-US" sz="2000" dirty="0"/>
              <a:t> 13, 2013]</a:t>
            </a:r>
          </a:p>
          <a:p>
            <a:pPr algn="just">
              <a:buNone/>
            </a:pPr>
            <a:endParaRPr lang="en-US" sz="2000" i="1" dirty="0">
              <a:latin typeface="Cambria" pitchFamily="18" charset="0"/>
            </a:endParaRPr>
          </a:p>
          <a:p>
            <a:pPr algn="just">
              <a:buNone/>
            </a:pPr>
            <a:endParaRPr lang="en-US" i="1" dirty="0">
              <a:latin typeface="Cambria" pitchFamily="18" charset="0"/>
            </a:endParaRPr>
          </a:p>
        </p:txBody>
      </p:sp>
      <p:pic>
        <p:nvPicPr>
          <p:cNvPr id="1026" name="Picture 2" descr="C:\Users\Alphousseyni Badji\Desktop\photo grammar\45-plant.jpg"/>
          <p:cNvPicPr>
            <a:picLocks noChangeAspect="1" noChangeArrowheads="1"/>
          </p:cNvPicPr>
          <p:nvPr/>
        </p:nvPicPr>
        <p:blipFill>
          <a:blip r:embed="rId3" cstate="print"/>
          <a:srcRect/>
          <a:stretch>
            <a:fillRect/>
          </a:stretch>
        </p:blipFill>
        <p:spPr bwMode="auto">
          <a:xfrm>
            <a:off x="3496235" y="0"/>
            <a:ext cx="5647765" cy="5661248"/>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96752"/>
          </a:xfrm>
        </p:spPr>
        <p:style>
          <a:lnRef idx="0">
            <a:schemeClr val="accent3"/>
          </a:lnRef>
          <a:fillRef idx="3">
            <a:schemeClr val="accent3"/>
          </a:fillRef>
          <a:effectRef idx="3">
            <a:schemeClr val="accent3"/>
          </a:effectRef>
          <a:fontRef idx="minor">
            <a:schemeClr val="lt1"/>
          </a:fontRef>
        </p:style>
        <p:txBody>
          <a:bodyPr/>
          <a:lstStyle/>
          <a:p>
            <a:r>
              <a:rPr lang="en-US" b="1" dirty="0">
                <a:latin typeface="Cambria" pitchFamily="18" charset="0"/>
              </a:rPr>
              <a:t>CONCLUSION</a:t>
            </a:r>
          </a:p>
        </p:txBody>
      </p:sp>
      <p:sp>
        <p:nvSpPr>
          <p:cNvPr id="3" name="Espace réservé du contenu 2"/>
          <p:cNvSpPr>
            <a:spLocks noGrp="1"/>
          </p:cNvSpPr>
          <p:nvPr>
            <p:ph idx="1"/>
          </p:nvPr>
        </p:nvSpPr>
        <p:spPr>
          <a:xfrm>
            <a:off x="0" y="1196752"/>
            <a:ext cx="9144000" cy="5661248"/>
          </a:xfrm>
        </p:spPr>
        <p:style>
          <a:lnRef idx="1">
            <a:schemeClr val="dk1"/>
          </a:lnRef>
          <a:fillRef idx="2">
            <a:schemeClr val="dk1"/>
          </a:fillRef>
          <a:effectRef idx="1">
            <a:schemeClr val="dk1"/>
          </a:effectRef>
          <a:fontRef idx="minor">
            <a:schemeClr val="dk1"/>
          </a:fontRef>
        </p:style>
        <p:txBody>
          <a:bodyPr>
            <a:normAutofit/>
          </a:bodyPr>
          <a:lstStyle/>
          <a:p>
            <a:pPr algn="just">
              <a:buFont typeface="Wingdings" pitchFamily="2" charset="2"/>
              <a:buChar char="ü"/>
            </a:pPr>
            <a:r>
              <a:rPr lang="en-GB" altLang="zh-CN" sz="2800" dirty="0">
                <a:latin typeface="Cambria" pitchFamily="18" charset="0"/>
              </a:rPr>
              <a:t>The teaching of reading should focus on developing students’ </a:t>
            </a:r>
            <a:r>
              <a:rPr lang="en-GB" altLang="zh-CN" sz="2800" dirty="0">
                <a:solidFill>
                  <a:srgbClr val="660066"/>
                </a:solidFill>
                <a:latin typeface="Cambria" pitchFamily="18" charset="0"/>
              </a:rPr>
              <a:t>reading skills</a:t>
            </a:r>
            <a:r>
              <a:rPr lang="en-GB" altLang="zh-CN" sz="2800" dirty="0">
                <a:latin typeface="Cambria" pitchFamily="18" charset="0"/>
              </a:rPr>
              <a:t> and </a:t>
            </a:r>
            <a:r>
              <a:rPr lang="en-GB" altLang="zh-CN" sz="2800" dirty="0">
                <a:solidFill>
                  <a:srgbClr val="660066"/>
                </a:solidFill>
                <a:latin typeface="Cambria" pitchFamily="18" charset="0"/>
              </a:rPr>
              <a:t>strategies</a:t>
            </a:r>
            <a:r>
              <a:rPr lang="en-GB" altLang="zh-CN" sz="2800" dirty="0">
                <a:latin typeface="Cambria" pitchFamily="18" charset="0"/>
              </a:rPr>
              <a:t> rather than testing students’ reading comprehension.</a:t>
            </a:r>
          </a:p>
          <a:p>
            <a:pPr algn="just">
              <a:buFont typeface="Wingdings" pitchFamily="2" charset="2"/>
              <a:buChar char="ü"/>
            </a:pPr>
            <a:r>
              <a:rPr lang="en-GB" altLang="zh-CN" sz="2800" dirty="0">
                <a:latin typeface="Cambria" pitchFamily="18" charset="0"/>
              </a:rPr>
              <a:t>We should view reading as an </a:t>
            </a:r>
            <a:r>
              <a:rPr lang="en-GB" altLang="zh-CN" sz="2800" dirty="0">
                <a:solidFill>
                  <a:srgbClr val="660066"/>
                </a:solidFill>
                <a:latin typeface="Cambria" pitchFamily="18" charset="0"/>
              </a:rPr>
              <a:t>interactive process</a:t>
            </a:r>
            <a:r>
              <a:rPr lang="en-GB" altLang="zh-CN" sz="2800" dirty="0">
                <a:latin typeface="Cambria" pitchFamily="18" charset="0"/>
              </a:rPr>
              <a:t>.</a:t>
            </a:r>
          </a:p>
          <a:p>
            <a:pPr algn="just">
              <a:buFont typeface="Wingdings" pitchFamily="2" charset="2"/>
              <a:buChar char="ü"/>
            </a:pPr>
            <a:r>
              <a:rPr lang="en-GB" altLang="zh-CN" sz="2800" dirty="0">
                <a:latin typeface="Cambria" pitchFamily="18" charset="0"/>
              </a:rPr>
              <a:t>Reading in the classroom can be divided into 3 stages: </a:t>
            </a:r>
            <a:r>
              <a:rPr lang="en-GB" altLang="zh-CN" sz="2800" dirty="0">
                <a:solidFill>
                  <a:srgbClr val="660066"/>
                </a:solidFill>
                <a:latin typeface="Cambria" pitchFamily="18" charset="0"/>
              </a:rPr>
              <a:t>pre-reading activities, while-reading activities</a:t>
            </a:r>
            <a:r>
              <a:rPr lang="en-GB" altLang="zh-CN" sz="2800" dirty="0">
                <a:latin typeface="Cambria" pitchFamily="18" charset="0"/>
              </a:rPr>
              <a:t>, and </a:t>
            </a:r>
            <a:r>
              <a:rPr lang="en-GB" altLang="zh-CN" sz="2800" dirty="0">
                <a:solidFill>
                  <a:srgbClr val="660066"/>
                </a:solidFill>
                <a:latin typeface="Cambria" pitchFamily="18" charset="0"/>
              </a:rPr>
              <a:t>post-reading activities</a:t>
            </a:r>
            <a:r>
              <a:rPr lang="en-GB" altLang="zh-CN" sz="2800" dirty="0">
                <a:latin typeface="Cambria" pitchFamily="18" charset="0"/>
              </a:rPr>
              <a:t>.</a:t>
            </a:r>
          </a:p>
          <a:p>
            <a:pPr algn="just">
              <a:buFont typeface="Wingdings" pitchFamily="2" charset="2"/>
              <a:buChar char="ü"/>
            </a:pPr>
            <a:r>
              <a:rPr lang="en-GB" altLang="zh-CN" sz="2800" dirty="0">
                <a:latin typeface="Cambria" pitchFamily="18" charset="0"/>
              </a:rPr>
              <a:t>The classroom reading procedures tackled should prepare the students for reading testing techniques.</a:t>
            </a:r>
          </a:p>
          <a:p>
            <a:pPr marL="0" indent="0" algn="just">
              <a:buNone/>
            </a:pPr>
            <a:endParaRPr lang="en-US" dirty="0">
              <a:latin typeface="Cambria" pitchFamily="18" charset="0"/>
            </a:endParaRPr>
          </a:p>
        </p:txBody>
      </p:sp>
    </p:spTree>
  </p:cSld>
  <p:clrMapOvr>
    <a:masterClrMapping/>
  </p:clrMapOvr>
</p:sld>
</file>

<file path=ppt/theme/theme1.xml><?xml version="1.0" encoding="utf-8"?>
<a:theme xmlns:a="http://schemas.openxmlformats.org/drawingml/2006/main" name="Expérience orange">
  <a:themeElements>
    <a:clrScheme name="Rouge orange">
      <a:dk1>
        <a:sysClr val="windowText" lastClr="000000"/>
      </a:dk1>
      <a:lt1>
        <a:sysClr val="window" lastClr="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Custom 40">
      <a:majorFont>
        <a:latin typeface="Oswald SemiBold"/>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range experience" id="{9BAA8FFB-1EEF-49AC-B7FF-0F37799585E9}" vid="{6523F788-A6E6-47B0-B3C7-625411BE5A1C}"/>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Orange Experience</Template>
  <TotalTime>838</TotalTime>
  <Words>806</Words>
  <Application>Microsoft Office PowerPoint</Application>
  <PresentationFormat>Affichage à l'écran (4:3)</PresentationFormat>
  <Paragraphs>93</Paragraphs>
  <Slides>11</Slides>
  <Notes>1</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11</vt:i4>
      </vt:variant>
    </vt:vector>
  </HeadingPairs>
  <TitlesOfParts>
    <vt:vector size="18" baseType="lpstr">
      <vt:lpstr>Arial</vt:lpstr>
      <vt:lpstr>Calibri</vt:lpstr>
      <vt:lpstr>Cambria</vt:lpstr>
      <vt:lpstr>Oswald SemiBold</vt:lpstr>
      <vt:lpstr>Univers Condensed Light</vt:lpstr>
      <vt:lpstr>Wingdings</vt:lpstr>
      <vt:lpstr>Expérience orange</vt:lpstr>
      <vt:lpstr>THE IMPORTANCE OF TEACHING READING COMPREHENSION</vt:lpstr>
      <vt:lpstr>READING AND CLT : GENERALITIES</vt:lpstr>
      <vt:lpstr>Présentation PowerPoint</vt:lpstr>
      <vt:lpstr>PRE -READING</vt:lpstr>
      <vt:lpstr>WHILE-READING ACTIVITIES</vt:lpstr>
      <vt:lpstr>Présentation PowerPoint</vt:lpstr>
      <vt:lpstr>Présentation PowerPoint</vt:lpstr>
      <vt:lpstr>Présentation PowerPoint</vt:lpstr>
      <vt:lpstr>POST-READING ACTIVITIES</vt:lpstr>
      <vt:lpstr>Présentation PowerPoint</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DEVELOPING READING COMPREHENSION LESSONS BASED ON COMMUNICATIVE LANGUAGE TEACHING PRINCIPLES Mr. BADJI &amp; Mr. Dione</dc:title>
  <dc:creator>Alphousseyni Badji</dc:creator>
  <cp:lastModifiedBy>HP</cp:lastModifiedBy>
  <cp:revision>264</cp:revision>
  <dcterms:created xsi:type="dcterms:W3CDTF">2012-12-11T17:55:31Z</dcterms:created>
  <dcterms:modified xsi:type="dcterms:W3CDTF">2026-08-22T20:14:08Z</dcterms:modified>
</cp:coreProperties>
</file>